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5"/>
  </p:notesMasterIdLst>
  <p:sldIdLst>
    <p:sldId id="256" r:id="rId2"/>
    <p:sldId id="275" r:id="rId3"/>
    <p:sldId id="266" r:id="rId4"/>
    <p:sldId id="265" r:id="rId5"/>
    <p:sldId id="260" r:id="rId6"/>
    <p:sldId id="273" r:id="rId7"/>
    <p:sldId id="276" r:id="rId8"/>
    <p:sldId id="269" r:id="rId9"/>
    <p:sldId id="264" r:id="rId10"/>
    <p:sldId id="277" r:id="rId11"/>
    <p:sldId id="259" r:id="rId12"/>
    <p:sldId id="267" r:id="rId13"/>
    <p:sldId id="271" r:id="rId14"/>
    <p:sldId id="278" r:id="rId15"/>
    <p:sldId id="270" r:id="rId16"/>
    <p:sldId id="258" r:id="rId17"/>
    <p:sldId id="261" r:id="rId18"/>
    <p:sldId id="272" r:id="rId19"/>
    <p:sldId id="268" r:id="rId20"/>
    <p:sldId id="263" r:id="rId21"/>
    <p:sldId id="262" r:id="rId22"/>
    <p:sldId id="274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F47FB-1022-7576-59C3-5ACF76E72B39}" v="99" dt="2025-05-07T18:21:10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Batzke" userId="2be2344cc9f333b6" providerId="LiveId" clId="{167D4B65-8EA0-4624-829D-B1BFB16727A6}"/>
    <pc:docChg chg="undo redo custSel modSld modMainMaster">
      <pc:chgData name="Alexander Batzke" userId="2be2344cc9f333b6" providerId="LiveId" clId="{167D4B65-8EA0-4624-829D-B1BFB16727A6}" dt="2021-12-12T17:00:26.992" v="1336"/>
      <pc:docMkLst>
        <pc:docMk/>
      </pc:docMkLst>
      <pc:sldChg chg="addSp delSp modSp mod modTransition modAnim">
        <pc:chgData name="Alexander Batzke" userId="2be2344cc9f333b6" providerId="LiveId" clId="{167D4B65-8EA0-4624-829D-B1BFB16727A6}" dt="2021-12-12T16:52:55.312" v="1332"/>
        <pc:sldMkLst>
          <pc:docMk/>
          <pc:sldMk cId="1342090934" sldId="256"/>
        </pc:sldMkLst>
      </pc:sldChg>
      <pc:sldChg chg="addSp delSp modSp mod modTransition delAnim modAnim">
        <pc:chgData name="Alexander Batzke" userId="2be2344cc9f333b6" providerId="LiveId" clId="{167D4B65-8EA0-4624-829D-B1BFB16727A6}" dt="2021-12-12T16:52:55.312" v="1332"/>
        <pc:sldMkLst>
          <pc:docMk/>
          <pc:sldMk cId="3195961182" sldId="258"/>
        </pc:sldMkLst>
      </pc:sldChg>
      <pc:sldChg chg="addSp modSp mod modTransition setBg modAnim">
        <pc:chgData name="Alexander Batzke" userId="2be2344cc9f333b6" providerId="LiveId" clId="{167D4B65-8EA0-4624-829D-B1BFB16727A6}" dt="2021-12-12T17:00:26.992" v="1336"/>
        <pc:sldMkLst>
          <pc:docMk/>
          <pc:sldMk cId="125885804" sldId="259"/>
        </pc:sldMkLst>
      </pc:sldChg>
      <pc:sldChg chg="addSp modSp mod modTransition modAnim">
        <pc:chgData name="Alexander Batzke" userId="2be2344cc9f333b6" providerId="LiveId" clId="{167D4B65-8EA0-4624-829D-B1BFB16727A6}" dt="2021-12-12T16:52:55.312" v="1332"/>
        <pc:sldMkLst>
          <pc:docMk/>
          <pc:sldMk cId="31553354" sldId="260"/>
        </pc:sldMkLst>
      </pc:sldChg>
      <pc:sldChg chg="addSp modSp mod modTransition modAnim">
        <pc:chgData name="Alexander Batzke" userId="2be2344cc9f333b6" providerId="LiveId" clId="{167D4B65-8EA0-4624-829D-B1BFB16727A6}" dt="2021-12-12T16:52:55.312" v="1332"/>
        <pc:sldMkLst>
          <pc:docMk/>
          <pc:sldMk cId="2335263397" sldId="261"/>
        </pc:sldMkLst>
      </pc:sldChg>
      <pc:sldChg chg="addSp modSp mod modTransition modAnim">
        <pc:chgData name="Alexander Batzke" userId="2be2344cc9f333b6" providerId="LiveId" clId="{167D4B65-8EA0-4624-829D-B1BFB16727A6}" dt="2021-12-12T16:52:55.312" v="1332"/>
        <pc:sldMkLst>
          <pc:docMk/>
          <pc:sldMk cId="3650890868" sldId="262"/>
        </pc:sldMkLst>
      </pc:sldChg>
      <pc:sldChg chg="addSp modSp mod modTransition modAnim">
        <pc:chgData name="Alexander Batzke" userId="2be2344cc9f333b6" providerId="LiveId" clId="{167D4B65-8EA0-4624-829D-B1BFB16727A6}" dt="2021-12-12T16:52:55.312" v="1332"/>
        <pc:sldMkLst>
          <pc:docMk/>
          <pc:sldMk cId="3083407623" sldId="263"/>
        </pc:sldMkLst>
      </pc:sldChg>
      <pc:sldChg chg="addSp modSp mod modTransition modAnim">
        <pc:chgData name="Alexander Batzke" userId="2be2344cc9f333b6" providerId="LiveId" clId="{167D4B65-8EA0-4624-829D-B1BFB16727A6}" dt="2021-12-12T16:52:55.312" v="1332"/>
        <pc:sldMkLst>
          <pc:docMk/>
          <pc:sldMk cId="4164966499" sldId="264"/>
        </pc:sldMkLst>
      </pc:sldChg>
      <pc:sldChg chg="addSp modSp mod modTransition modAnim">
        <pc:chgData name="Alexander Batzke" userId="2be2344cc9f333b6" providerId="LiveId" clId="{167D4B65-8EA0-4624-829D-B1BFB16727A6}" dt="2021-12-12T16:52:55.312" v="1332"/>
        <pc:sldMkLst>
          <pc:docMk/>
          <pc:sldMk cId="1992617854" sldId="265"/>
        </pc:sldMkLst>
      </pc:sldChg>
      <pc:sldChg chg="addSp modSp mod modTransition modAnim">
        <pc:chgData name="Alexander Batzke" userId="2be2344cc9f333b6" providerId="LiveId" clId="{167D4B65-8EA0-4624-829D-B1BFB16727A6}" dt="2021-12-12T16:52:55.312" v="1332"/>
        <pc:sldMkLst>
          <pc:docMk/>
          <pc:sldMk cId="3410257675" sldId="266"/>
        </pc:sldMkLst>
      </pc:sldChg>
      <pc:sldChg chg="addSp modSp mod modTransition modAnim">
        <pc:chgData name="Alexander Batzke" userId="2be2344cc9f333b6" providerId="LiveId" clId="{167D4B65-8EA0-4624-829D-B1BFB16727A6}" dt="2021-12-12T16:52:55.312" v="1332"/>
        <pc:sldMkLst>
          <pc:docMk/>
          <pc:sldMk cId="2615928173" sldId="267"/>
        </pc:sldMkLst>
      </pc:sldChg>
      <pc:sldChg chg="addSp modSp mod modTransition modAnim">
        <pc:chgData name="Alexander Batzke" userId="2be2344cc9f333b6" providerId="LiveId" clId="{167D4B65-8EA0-4624-829D-B1BFB16727A6}" dt="2021-12-12T16:52:55.312" v="1332"/>
        <pc:sldMkLst>
          <pc:docMk/>
          <pc:sldMk cId="1535130108" sldId="268"/>
        </pc:sldMkLst>
      </pc:sldChg>
      <pc:sldChg chg="addSp modSp mod modTransition modAnim">
        <pc:chgData name="Alexander Batzke" userId="2be2344cc9f333b6" providerId="LiveId" clId="{167D4B65-8EA0-4624-829D-B1BFB16727A6}" dt="2021-12-12T16:52:55.312" v="1332"/>
        <pc:sldMkLst>
          <pc:docMk/>
          <pc:sldMk cId="1016781738" sldId="269"/>
        </pc:sldMkLst>
      </pc:sldChg>
      <pc:sldChg chg="addSp modSp mod modTransition modAnim">
        <pc:chgData name="Alexander Batzke" userId="2be2344cc9f333b6" providerId="LiveId" clId="{167D4B65-8EA0-4624-829D-B1BFB16727A6}" dt="2021-12-12T16:52:55.312" v="1332"/>
        <pc:sldMkLst>
          <pc:docMk/>
          <pc:sldMk cId="1062518121" sldId="270"/>
        </pc:sldMkLst>
      </pc:sldChg>
      <pc:sldChg chg="addSp modSp mod modTransition modAnim">
        <pc:chgData name="Alexander Batzke" userId="2be2344cc9f333b6" providerId="LiveId" clId="{167D4B65-8EA0-4624-829D-B1BFB16727A6}" dt="2021-12-12T16:52:55.312" v="1332"/>
        <pc:sldMkLst>
          <pc:docMk/>
          <pc:sldMk cId="435737264" sldId="271"/>
        </pc:sldMkLst>
      </pc:sldChg>
      <pc:sldChg chg="addSp modSp mod modTransition modAnim">
        <pc:chgData name="Alexander Batzke" userId="2be2344cc9f333b6" providerId="LiveId" clId="{167D4B65-8EA0-4624-829D-B1BFB16727A6}" dt="2021-12-12T16:52:55.312" v="1332"/>
        <pc:sldMkLst>
          <pc:docMk/>
          <pc:sldMk cId="4242477164" sldId="272"/>
        </pc:sldMkLst>
      </pc:sldChg>
      <pc:sldChg chg="addSp modSp mod modTransition modAnim">
        <pc:chgData name="Alexander Batzke" userId="2be2344cc9f333b6" providerId="LiveId" clId="{167D4B65-8EA0-4624-829D-B1BFB16727A6}" dt="2021-12-12T16:52:55.312" v="1332"/>
        <pc:sldMkLst>
          <pc:docMk/>
          <pc:sldMk cId="3995085658" sldId="273"/>
        </pc:sldMkLst>
      </pc:sldChg>
      <pc:sldMasterChg chg="modSldLayout">
        <pc:chgData name="Alexander Batzke" userId="2be2344cc9f333b6" providerId="LiveId" clId="{167D4B65-8EA0-4624-829D-B1BFB16727A6}" dt="2021-12-12T14:41:58.980" v="60"/>
        <pc:sldMasterMkLst>
          <pc:docMk/>
          <pc:sldMasterMk cId="2253361255" sldId="2147483684"/>
        </pc:sldMasterMkLst>
        <pc:sldLayoutChg chg="delSp">
          <pc:chgData name="Alexander Batzke" userId="2be2344cc9f333b6" providerId="LiveId" clId="{167D4B65-8EA0-4624-829D-B1BFB16727A6}" dt="2021-12-12T14:41:58.980" v="60"/>
          <pc:sldLayoutMkLst>
            <pc:docMk/>
            <pc:sldMasterMk cId="2253361255" sldId="2147483684"/>
            <pc:sldLayoutMk cId="3151601896" sldId="2147483702"/>
          </pc:sldLayoutMkLst>
        </pc:sldLayoutChg>
      </pc:sldMasterChg>
      <pc:sldMasterChg chg="modSp modSldLayout">
        <pc:chgData name="Alexander Batzke" userId="2be2344cc9f333b6" providerId="LiveId" clId="{167D4B65-8EA0-4624-829D-B1BFB16727A6}" dt="2021-12-12T16:32:51.773" v="1075"/>
        <pc:sldMasterMkLst>
          <pc:docMk/>
          <pc:sldMasterMk cId="2349279400" sldId="2147483722"/>
        </pc:sldMasterMkLst>
        <pc:sldLayoutChg chg="modSp">
          <pc:chgData name="Alexander Batzke" userId="2be2344cc9f333b6" providerId="LiveId" clId="{167D4B65-8EA0-4624-829D-B1BFB16727A6}" dt="2021-12-12T16:32:51.773" v="1075"/>
          <pc:sldLayoutMkLst>
            <pc:docMk/>
            <pc:sldMasterMk cId="2349279400" sldId="2147483722"/>
            <pc:sldLayoutMk cId="152198805" sldId="2147483723"/>
          </pc:sldLayoutMkLst>
        </pc:sldLayoutChg>
        <pc:sldLayoutChg chg="modSp">
          <pc:chgData name="Alexander Batzke" userId="2be2344cc9f333b6" providerId="LiveId" clId="{167D4B65-8EA0-4624-829D-B1BFB16727A6}" dt="2021-12-12T16:32:51.773" v="1075"/>
          <pc:sldLayoutMkLst>
            <pc:docMk/>
            <pc:sldMasterMk cId="2349279400" sldId="2147483722"/>
            <pc:sldLayoutMk cId="4206158946" sldId="2147483724"/>
          </pc:sldLayoutMkLst>
        </pc:sldLayoutChg>
        <pc:sldLayoutChg chg="modSp">
          <pc:chgData name="Alexander Batzke" userId="2be2344cc9f333b6" providerId="LiveId" clId="{167D4B65-8EA0-4624-829D-B1BFB16727A6}" dt="2021-12-12T16:32:51.773" v="1075"/>
          <pc:sldLayoutMkLst>
            <pc:docMk/>
            <pc:sldMasterMk cId="2349279400" sldId="2147483722"/>
            <pc:sldLayoutMk cId="3922536002" sldId="2147483725"/>
          </pc:sldLayoutMkLst>
        </pc:sldLayoutChg>
        <pc:sldLayoutChg chg="modSp">
          <pc:chgData name="Alexander Batzke" userId="2be2344cc9f333b6" providerId="LiveId" clId="{167D4B65-8EA0-4624-829D-B1BFB16727A6}" dt="2021-12-12T16:32:51.773" v="1075"/>
          <pc:sldLayoutMkLst>
            <pc:docMk/>
            <pc:sldMasterMk cId="2349279400" sldId="2147483722"/>
            <pc:sldLayoutMk cId="1560303579" sldId="2147483726"/>
          </pc:sldLayoutMkLst>
        </pc:sldLayoutChg>
        <pc:sldLayoutChg chg="modSp">
          <pc:chgData name="Alexander Batzke" userId="2be2344cc9f333b6" providerId="LiveId" clId="{167D4B65-8EA0-4624-829D-B1BFB16727A6}" dt="2021-12-12T16:32:51.773" v="1075"/>
          <pc:sldLayoutMkLst>
            <pc:docMk/>
            <pc:sldMasterMk cId="2349279400" sldId="2147483722"/>
            <pc:sldLayoutMk cId="1937903396" sldId="2147483727"/>
          </pc:sldLayoutMkLst>
        </pc:sldLayoutChg>
        <pc:sldLayoutChg chg="modSp">
          <pc:chgData name="Alexander Batzke" userId="2be2344cc9f333b6" providerId="LiveId" clId="{167D4B65-8EA0-4624-829D-B1BFB16727A6}" dt="2021-12-12T16:32:51.773" v="1075"/>
          <pc:sldLayoutMkLst>
            <pc:docMk/>
            <pc:sldMasterMk cId="2349279400" sldId="2147483722"/>
            <pc:sldLayoutMk cId="2353832299" sldId="2147483730"/>
          </pc:sldLayoutMkLst>
        </pc:sldLayoutChg>
        <pc:sldLayoutChg chg="modSp">
          <pc:chgData name="Alexander Batzke" userId="2be2344cc9f333b6" providerId="LiveId" clId="{167D4B65-8EA0-4624-829D-B1BFB16727A6}" dt="2021-12-12T16:32:51.773" v="1075"/>
          <pc:sldLayoutMkLst>
            <pc:docMk/>
            <pc:sldMasterMk cId="2349279400" sldId="2147483722"/>
            <pc:sldLayoutMk cId="1704217719" sldId="2147483731"/>
          </pc:sldLayoutMkLst>
        </pc:sldLayoutChg>
        <pc:sldLayoutChg chg="modSp">
          <pc:chgData name="Alexander Batzke" userId="2be2344cc9f333b6" providerId="LiveId" clId="{167D4B65-8EA0-4624-829D-B1BFB16727A6}" dt="2021-12-12T16:32:51.773" v="1075"/>
          <pc:sldLayoutMkLst>
            <pc:docMk/>
            <pc:sldMasterMk cId="2349279400" sldId="2147483722"/>
            <pc:sldLayoutMk cId="1490520565" sldId="2147483732"/>
          </pc:sldLayoutMkLst>
        </pc:sldLayoutChg>
        <pc:sldLayoutChg chg="modSp">
          <pc:chgData name="Alexander Batzke" userId="2be2344cc9f333b6" providerId="LiveId" clId="{167D4B65-8EA0-4624-829D-B1BFB16727A6}" dt="2021-12-12T16:32:51.773" v="1075"/>
          <pc:sldLayoutMkLst>
            <pc:docMk/>
            <pc:sldMasterMk cId="2349279400" sldId="2147483722"/>
            <pc:sldLayoutMk cId="3664461602" sldId="2147483733"/>
          </pc:sldLayoutMkLst>
        </pc:sldLayoutChg>
        <pc:sldLayoutChg chg="modSp">
          <pc:chgData name="Alexander Batzke" userId="2be2344cc9f333b6" providerId="LiveId" clId="{167D4B65-8EA0-4624-829D-B1BFB16727A6}" dt="2021-12-12T16:32:51.773" v="1075"/>
          <pc:sldLayoutMkLst>
            <pc:docMk/>
            <pc:sldMasterMk cId="2349279400" sldId="2147483722"/>
            <pc:sldLayoutMk cId="1238069616" sldId="2147483734"/>
          </pc:sldLayoutMkLst>
        </pc:sldLayoutChg>
        <pc:sldLayoutChg chg="modSp">
          <pc:chgData name="Alexander Batzke" userId="2be2344cc9f333b6" providerId="LiveId" clId="{167D4B65-8EA0-4624-829D-B1BFB16727A6}" dt="2021-12-12T16:32:51.773" v="1075"/>
          <pc:sldLayoutMkLst>
            <pc:docMk/>
            <pc:sldMasterMk cId="2349279400" sldId="2147483722"/>
            <pc:sldLayoutMk cId="2447190563" sldId="2147483735"/>
          </pc:sldLayoutMkLst>
        </pc:sldLayoutChg>
        <pc:sldLayoutChg chg="modSp">
          <pc:chgData name="Alexander Batzke" userId="2be2344cc9f333b6" providerId="LiveId" clId="{167D4B65-8EA0-4624-829D-B1BFB16727A6}" dt="2021-12-12T16:32:51.773" v="1075"/>
          <pc:sldLayoutMkLst>
            <pc:docMk/>
            <pc:sldMasterMk cId="2349279400" sldId="2147483722"/>
            <pc:sldLayoutMk cId="1911017539" sldId="2147483736"/>
          </pc:sldLayoutMkLst>
        </pc:sldLayoutChg>
        <pc:sldLayoutChg chg="modSp">
          <pc:chgData name="Alexander Batzke" userId="2be2344cc9f333b6" providerId="LiveId" clId="{167D4B65-8EA0-4624-829D-B1BFB16727A6}" dt="2021-12-12T16:32:51.773" v="1075"/>
          <pc:sldLayoutMkLst>
            <pc:docMk/>
            <pc:sldMasterMk cId="2349279400" sldId="2147483722"/>
            <pc:sldLayoutMk cId="544567019" sldId="2147483737"/>
          </pc:sldLayoutMkLst>
        </pc:sldLayoutChg>
        <pc:sldLayoutChg chg="modSp">
          <pc:chgData name="Alexander Batzke" userId="2be2344cc9f333b6" providerId="LiveId" clId="{167D4B65-8EA0-4624-829D-B1BFB16727A6}" dt="2021-12-12T16:32:51.773" v="1075"/>
          <pc:sldLayoutMkLst>
            <pc:docMk/>
            <pc:sldMasterMk cId="2349279400" sldId="2147483722"/>
            <pc:sldLayoutMk cId="2296588524" sldId="2147483738"/>
          </pc:sldLayoutMkLst>
        </pc:sldLayoutChg>
        <pc:sldLayoutChg chg="modSp">
          <pc:chgData name="Alexander Batzke" userId="2be2344cc9f333b6" providerId="LiveId" clId="{167D4B65-8EA0-4624-829D-B1BFB16727A6}" dt="2021-12-12T16:32:51.773" v="1075"/>
          <pc:sldLayoutMkLst>
            <pc:docMk/>
            <pc:sldMasterMk cId="2349279400" sldId="2147483722"/>
            <pc:sldLayoutMk cId="2709058034" sldId="2147483739"/>
          </pc:sldLayoutMkLst>
        </pc:sldLayoutChg>
        <pc:sldLayoutChg chg="modSp">
          <pc:chgData name="Alexander Batzke" userId="2be2344cc9f333b6" providerId="LiveId" clId="{167D4B65-8EA0-4624-829D-B1BFB16727A6}" dt="2021-12-12T16:32:51.773" v="1075"/>
          <pc:sldLayoutMkLst>
            <pc:docMk/>
            <pc:sldMasterMk cId="2349279400" sldId="2147483722"/>
            <pc:sldLayoutMk cId="110591637" sldId="2147483740"/>
          </pc:sldLayoutMkLst>
        </pc:sldLayoutChg>
      </pc:sldMasterChg>
    </pc:docChg>
  </pc:docChgLst>
  <pc:docChgLst>
    <pc:chgData name="Alexander Batzke" userId="2be2344cc9f333b6" providerId="Windows Live" clId="Web-{028F47FB-1022-7576-59C3-5ACF76E72B39}"/>
    <pc:docChg chg="modSld">
      <pc:chgData name="Alexander Batzke" userId="2be2344cc9f333b6" providerId="Windows Live" clId="Web-{028F47FB-1022-7576-59C3-5ACF76E72B39}" dt="2025-05-07T18:21:10.257" v="97" actId="20577"/>
      <pc:docMkLst>
        <pc:docMk/>
      </pc:docMkLst>
      <pc:sldChg chg="addAnim delAnim modAnim">
        <pc:chgData name="Alexander Batzke" userId="2be2344cc9f333b6" providerId="Windows Live" clId="Web-{028F47FB-1022-7576-59C3-5ACF76E72B39}" dt="2025-05-07T18:03:59.108" v="36"/>
        <pc:sldMkLst>
          <pc:docMk/>
          <pc:sldMk cId="1342090934" sldId="256"/>
        </pc:sldMkLst>
      </pc:sldChg>
      <pc:sldChg chg="delSp addAnim modAnim">
        <pc:chgData name="Alexander Batzke" userId="2be2344cc9f333b6" providerId="Windows Live" clId="Web-{028F47FB-1022-7576-59C3-5ACF76E72B39}" dt="2025-05-07T18:15:57.464" v="70"/>
        <pc:sldMkLst>
          <pc:docMk/>
          <pc:sldMk cId="3195961182" sldId="258"/>
        </pc:sldMkLst>
        <pc:spChg chg="del">
          <ac:chgData name="Alexander Batzke" userId="2be2344cc9f333b6" providerId="Windows Live" clId="Web-{028F47FB-1022-7576-59C3-5ACF76E72B39}" dt="2025-05-07T18:01:11.618" v="10"/>
          <ac:spMkLst>
            <pc:docMk/>
            <pc:sldMk cId="3195961182" sldId="258"/>
            <ac:spMk id="6" creationId="{3DB7888E-4070-433D-90DC-28B3010F1539}"/>
          </ac:spMkLst>
        </pc:spChg>
      </pc:sldChg>
      <pc:sldChg chg="delSp addAnim modAnim">
        <pc:chgData name="Alexander Batzke" userId="2be2344cc9f333b6" providerId="Windows Live" clId="Web-{028F47FB-1022-7576-59C3-5ACF76E72B39}" dt="2025-05-07T18:14:52.711" v="59"/>
        <pc:sldMkLst>
          <pc:docMk/>
          <pc:sldMk cId="125885804" sldId="259"/>
        </pc:sldMkLst>
        <pc:spChg chg="del">
          <ac:chgData name="Alexander Batzke" userId="2be2344cc9f333b6" providerId="Windows Live" clId="Web-{028F47FB-1022-7576-59C3-5ACF76E72B39}" dt="2025-05-07T18:00:53.383" v="6"/>
          <ac:spMkLst>
            <pc:docMk/>
            <pc:sldMk cId="125885804" sldId="259"/>
            <ac:spMk id="6" creationId="{F447D73E-0FDE-4BC7-8339-07A04496D931}"/>
          </ac:spMkLst>
        </pc:spChg>
      </pc:sldChg>
      <pc:sldChg chg="delSp addAnim modAnim">
        <pc:chgData name="Alexander Batzke" userId="2be2344cc9f333b6" providerId="Windows Live" clId="Web-{028F47FB-1022-7576-59C3-5ACF76E72B39}" dt="2025-05-07T18:12:41.831" v="44"/>
        <pc:sldMkLst>
          <pc:docMk/>
          <pc:sldMk cId="31553354" sldId="260"/>
        </pc:sldMkLst>
        <pc:spChg chg="del">
          <ac:chgData name="Alexander Batzke" userId="2be2344cc9f333b6" providerId="Windows Live" clId="Web-{028F47FB-1022-7576-59C3-5ACF76E72B39}" dt="2025-05-07T18:00:32.522" v="2"/>
          <ac:spMkLst>
            <pc:docMk/>
            <pc:sldMk cId="31553354" sldId="260"/>
            <ac:spMk id="6" creationId="{466866FE-E1CB-4618-B2A6-0A4CAF1C3852}"/>
          </ac:spMkLst>
        </pc:spChg>
      </pc:sldChg>
      <pc:sldChg chg="delSp modSp modAnim">
        <pc:chgData name="Alexander Batzke" userId="2be2344cc9f333b6" providerId="Windows Live" clId="Web-{028F47FB-1022-7576-59C3-5ACF76E72B39}" dt="2025-05-07T18:16:10.902" v="72"/>
        <pc:sldMkLst>
          <pc:docMk/>
          <pc:sldMk cId="2335263397" sldId="261"/>
        </pc:sldMkLst>
        <pc:spChg chg="del">
          <ac:chgData name="Alexander Batzke" userId="2be2344cc9f333b6" providerId="Windows Live" clId="Web-{028F47FB-1022-7576-59C3-5ACF76E72B39}" dt="2025-05-07T18:01:15.227" v="11"/>
          <ac:spMkLst>
            <pc:docMk/>
            <pc:sldMk cId="2335263397" sldId="261"/>
            <ac:spMk id="6" creationId="{CCCEBAC3-9E78-4A67-87FE-9826E25F84AE}"/>
          </ac:spMkLst>
        </pc:spChg>
        <pc:picChg chg="mod">
          <ac:chgData name="Alexander Batzke" userId="2be2344cc9f333b6" providerId="Windows Live" clId="Web-{028F47FB-1022-7576-59C3-5ACF76E72B39}" dt="2025-05-07T18:16:06.074" v="71" actId="14100"/>
          <ac:picMkLst>
            <pc:docMk/>
            <pc:sldMk cId="2335263397" sldId="261"/>
            <ac:picMk id="11" creationId="{D4912619-6C4B-9E1E-73A7-5B068975F8AB}"/>
          </ac:picMkLst>
        </pc:picChg>
      </pc:sldChg>
      <pc:sldChg chg="delSp addAnim modAnim">
        <pc:chgData name="Alexander Batzke" userId="2be2344cc9f333b6" providerId="Windows Live" clId="Web-{028F47FB-1022-7576-59C3-5ACF76E72B39}" dt="2025-05-07T18:19:00.127" v="88"/>
        <pc:sldMkLst>
          <pc:docMk/>
          <pc:sldMk cId="3650890868" sldId="262"/>
        </pc:sldMkLst>
        <pc:spChg chg="del">
          <ac:chgData name="Alexander Batzke" userId="2be2344cc9f333b6" providerId="Windows Live" clId="Web-{028F47FB-1022-7576-59C3-5ACF76E72B39}" dt="2025-05-07T18:01:35.400" v="15"/>
          <ac:spMkLst>
            <pc:docMk/>
            <pc:sldMk cId="3650890868" sldId="262"/>
            <ac:spMk id="6" creationId="{03A8074B-6A0C-4046-81AE-2D514D3AA99D}"/>
          </ac:spMkLst>
        </pc:spChg>
      </pc:sldChg>
      <pc:sldChg chg="delSp modSp addAnim modAnim">
        <pc:chgData name="Alexander Batzke" userId="2be2344cc9f333b6" providerId="Windows Live" clId="Web-{028F47FB-1022-7576-59C3-5ACF76E72B39}" dt="2025-05-07T18:18:38.673" v="86" actId="20577"/>
        <pc:sldMkLst>
          <pc:docMk/>
          <pc:sldMk cId="3083407623" sldId="263"/>
        </pc:sldMkLst>
        <pc:spChg chg="mod">
          <ac:chgData name="Alexander Batzke" userId="2be2344cc9f333b6" providerId="Windows Live" clId="Web-{028F47FB-1022-7576-59C3-5ACF76E72B39}" dt="2025-05-07T18:18:38.673" v="86" actId="20577"/>
          <ac:spMkLst>
            <pc:docMk/>
            <pc:sldMk cId="3083407623" sldId="263"/>
            <ac:spMk id="2" creationId="{39FA5687-8927-1240-9211-854B7D5516FC}"/>
          </ac:spMkLst>
        </pc:spChg>
        <pc:spChg chg="del">
          <ac:chgData name="Alexander Batzke" userId="2be2344cc9f333b6" providerId="Windows Live" clId="Web-{028F47FB-1022-7576-59C3-5ACF76E72B39}" dt="2025-05-07T18:01:32.181" v="14"/>
          <ac:spMkLst>
            <pc:docMk/>
            <pc:sldMk cId="3083407623" sldId="263"/>
            <ac:spMk id="6" creationId="{905C4B4F-339E-4CB0-8A80-B9724B724F29}"/>
          </ac:spMkLst>
        </pc:spChg>
      </pc:sldChg>
      <pc:sldChg chg="delSp addAnim modAnim">
        <pc:chgData name="Alexander Batzke" userId="2be2344cc9f333b6" providerId="Windows Live" clId="Web-{028F47FB-1022-7576-59C3-5ACF76E72B39}" dt="2025-05-07T18:14:34.742" v="56"/>
        <pc:sldMkLst>
          <pc:docMk/>
          <pc:sldMk cId="4164966499" sldId="264"/>
        </pc:sldMkLst>
        <pc:spChg chg="del">
          <ac:chgData name="Alexander Batzke" userId="2be2344cc9f333b6" providerId="Windows Live" clId="Web-{028F47FB-1022-7576-59C3-5ACF76E72B39}" dt="2025-05-07T18:00:48.836" v="5"/>
          <ac:spMkLst>
            <pc:docMk/>
            <pc:sldMk cId="4164966499" sldId="264"/>
            <ac:spMk id="6" creationId="{06F53C9E-9AF7-4F35-BB23-3834BE28A3E0}"/>
          </ac:spMkLst>
        </pc:spChg>
      </pc:sldChg>
      <pc:sldChg chg="delSp addAnim delAnim modAnim">
        <pc:chgData name="Alexander Batzke" userId="2be2344cc9f333b6" providerId="Windows Live" clId="Web-{028F47FB-1022-7576-59C3-5ACF76E72B39}" dt="2025-05-07T18:12:31.362" v="42"/>
        <pc:sldMkLst>
          <pc:docMk/>
          <pc:sldMk cId="1992617854" sldId="265"/>
        </pc:sldMkLst>
        <pc:spChg chg="del">
          <ac:chgData name="Alexander Batzke" userId="2be2344cc9f333b6" providerId="Windows Live" clId="Web-{028F47FB-1022-7576-59C3-5ACF76E72B39}" dt="2025-05-07T18:00:29.116" v="1"/>
          <ac:spMkLst>
            <pc:docMk/>
            <pc:sldMk cId="1992617854" sldId="265"/>
            <ac:spMk id="6" creationId="{E3ECAD71-84B3-43A4-8378-6F8A79C74848}"/>
          </ac:spMkLst>
        </pc:spChg>
      </pc:sldChg>
      <pc:sldChg chg="delSp addAnim delAnim modAnim">
        <pc:chgData name="Alexander Batzke" userId="2be2344cc9f333b6" providerId="Windows Live" clId="Web-{028F47FB-1022-7576-59C3-5ACF76E72B39}" dt="2025-05-07T18:12:16.346" v="40"/>
        <pc:sldMkLst>
          <pc:docMk/>
          <pc:sldMk cId="3410257675" sldId="266"/>
        </pc:sldMkLst>
        <pc:spChg chg="del">
          <ac:chgData name="Alexander Batzke" userId="2be2344cc9f333b6" providerId="Windows Live" clId="Web-{028F47FB-1022-7576-59C3-5ACF76E72B39}" dt="2025-05-07T18:00:24.803" v="0"/>
          <ac:spMkLst>
            <pc:docMk/>
            <pc:sldMk cId="3410257675" sldId="266"/>
            <ac:spMk id="6" creationId="{770C8A45-B091-4D36-9FAE-F54A9330C233}"/>
          </ac:spMkLst>
        </pc:spChg>
      </pc:sldChg>
      <pc:sldChg chg="delSp addAnim modAnim">
        <pc:chgData name="Alexander Batzke" userId="2be2344cc9f333b6" providerId="Windows Live" clId="Web-{028F47FB-1022-7576-59C3-5ACF76E72B39}" dt="2025-05-07T18:15:01.915" v="61"/>
        <pc:sldMkLst>
          <pc:docMk/>
          <pc:sldMk cId="2615928173" sldId="267"/>
        </pc:sldMkLst>
        <pc:spChg chg="del">
          <ac:chgData name="Alexander Batzke" userId="2be2344cc9f333b6" providerId="Windows Live" clId="Web-{028F47FB-1022-7576-59C3-5ACF76E72B39}" dt="2025-05-07T18:00:58.508" v="7"/>
          <ac:spMkLst>
            <pc:docMk/>
            <pc:sldMk cId="2615928173" sldId="267"/>
            <ac:spMk id="6" creationId="{5B155729-D754-4DC6-9CBA-F723AA9F7FFB}"/>
          </ac:spMkLst>
        </pc:spChg>
      </pc:sldChg>
      <pc:sldChg chg="delSp modSp addAnim modAnim">
        <pc:chgData name="Alexander Batzke" userId="2be2344cc9f333b6" providerId="Windows Live" clId="Web-{028F47FB-1022-7576-59C3-5ACF76E72B39}" dt="2025-05-07T18:18:29.501" v="85"/>
        <pc:sldMkLst>
          <pc:docMk/>
          <pc:sldMk cId="1535130108" sldId="268"/>
        </pc:sldMkLst>
        <pc:spChg chg="mod">
          <ac:chgData name="Alexander Batzke" userId="2be2344cc9f333b6" providerId="Windows Live" clId="Web-{028F47FB-1022-7576-59C3-5ACF76E72B39}" dt="2025-05-07T18:18:19.766" v="83" actId="20577"/>
          <ac:spMkLst>
            <pc:docMk/>
            <pc:sldMk cId="1535130108" sldId="268"/>
            <ac:spMk id="2" creationId="{39FA5687-8927-1240-9211-854B7D5516FC}"/>
          </ac:spMkLst>
        </pc:spChg>
        <pc:spChg chg="del">
          <ac:chgData name="Alexander Batzke" userId="2be2344cc9f333b6" providerId="Windows Live" clId="Web-{028F47FB-1022-7576-59C3-5ACF76E72B39}" dt="2025-05-07T18:01:27.509" v="13"/>
          <ac:spMkLst>
            <pc:docMk/>
            <pc:sldMk cId="1535130108" sldId="268"/>
            <ac:spMk id="6" creationId="{5854BFB8-0A7E-401D-9592-0EB2D0FA2898}"/>
          </ac:spMkLst>
        </pc:spChg>
      </pc:sldChg>
      <pc:sldChg chg="delSp addAnim modAnim">
        <pc:chgData name="Alexander Batzke" userId="2be2344cc9f333b6" providerId="Windows Live" clId="Web-{028F47FB-1022-7576-59C3-5ACF76E72B39}" dt="2025-05-07T18:14:25.914" v="54"/>
        <pc:sldMkLst>
          <pc:docMk/>
          <pc:sldMk cId="1016781738" sldId="269"/>
        </pc:sldMkLst>
        <pc:spChg chg="del">
          <ac:chgData name="Alexander Batzke" userId="2be2344cc9f333b6" providerId="Windows Live" clId="Web-{028F47FB-1022-7576-59C3-5ACF76E72B39}" dt="2025-05-07T18:00:43.929" v="4"/>
          <ac:spMkLst>
            <pc:docMk/>
            <pc:sldMk cId="1016781738" sldId="269"/>
            <ac:spMk id="6" creationId="{A85B8D24-B346-405F-98E0-A71A57DCE8D4}"/>
          </ac:spMkLst>
        </pc:spChg>
      </pc:sldChg>
      <pc:sldChg chg="delSp modSp addAnim modAnim">
        <pc:chgData name="Alexander Batzke" userId="2be2344cc9f333b6" providerId="Windows Live" clId="Web-{028F47FB-1022-7576-59C3-5ACF76E72B39}" dt="2025-05-07T18:15:47.917" v="68"/>
        <pc:sldMkLst>
          <pc:docMk/>
          <pc:sldMk cId="1062518121" sldId="270"/>
        </pc:sldMkLst>
        <pc:spChg chg="mod">
          <ac:chgData name="Alexander Batzke" userId="2be2344cc9f333b6" providerId="Windows Live" clId="Web-{028F47FB-1022-7576-59C3-5ACF76E72B39}" dt="2025-05-07T18:15:40.276" v="66" actId="20577"/>
          <ac:spMkLst>
            <pc:docMk/>
            <pc:sldMk cId="1062518121" sldId="270"/>
            <ac:spMk id="2" creationId="{39FA5687-8927-1240-9211-854B7D5516FC}"/>
          </ac:spMkLst>
        </pc:spChg>
        <pc:spChg chg="del">
          <ac:chgData name="Alexander Batzke" userId="2be2344cc9f333b6" providerId="Windows Live" clId="Web-{028F47FB-1022-7576-59C3-5ACF76E72B39}" dt="2025-05-07T18:01:08.086" v="9"/>
          <ac:spMkLst>
            <pc:docMk/>
            <pc:sldMk cId="1062518121" sldId="270"/>
            <ac:spMk id="6" creationId="{E75BCFF9-ADE2-4823-8BB6-342D870D779F}"/>
          </ac:spMkLst>
        </pc:spChg>
      </pc:sldChg>
      <pc:sldChg chg="delSp addAnim modAnim">
        <pc:chgData name="Alexander Batzke" userId="2be2344cc9f333b6" providerId="Windows Live" clId="Web-{028F47FB-1022-7576-59C3-5ACF76E72B39}" dt="2025-05-07T18:15:10.665" v="63"/>
        <pc:sldMkLst>
          <pc:docMk/>
          <pc:sldMk cId="435737264" sldId="271"/>
        </pc:sldMkLst>
        <pc:spChg chg="del">
          <ac:chgData name="Alexander Batzke" userId="2be2344cc9f333b6" providerId="Windows Live" clId="Web-{028F47FB-1022-7576-59C3-5ACF76E72B39}" dt="2025-05-07T18:01:02.524" v="8"/>
          <ac:spMkLst>
            <pc:docMk/>
            <pc:sldMk cId="435737264" sldId="271"/>
            <ac:spMk id="6" creationId="{C86EBE20-B123-4714-BB9A-A399811A3AB7}"/>
          </ac:spMkLst>
        </pc:spChg>
      </pc:sldChg>
      <pc:sldChg chg="delSp modSp addAnim modAnim">
        <pc:chgData name="Alexander Batzke" userId="2be2344cc9f333b6" providerId="Windows Live" clId="Web-{028F47FB-1022-7576-59C3-5ACF76E72B39}" dt="2025-05-07T18:18:09.250" v="81"/>
        <pc:sldMkLst>
          <pc:docMk/>
          <pc:sldMk cId="4242477164" sldId="272"/>
        </pc:sldMkLst>
        <pc:spChg chg="mod">
          <ac:chgData name="Alexander Batzke" userId="2be2344cc9f333b6" providerId="Windows Live" clId="Web-{028F47FB-1022-7576-59C3-5ACF76E72B39}" dt="2025-05-07T18:18:00.922" v="79" actId="20577"/>
          <ac:spMkLst>
            <pc:docMk/>
            <pc:sldMk cId="4242477164" sldId="272"/>
            <ac:spMk id="2" creationId="{39FA5687-8927-1240-9211-854B7D5516FC}"/>
          </ac:spMkLst>
        </pc:spChg>
        <pc:spChg chg="del">
          <ac:chgData name="Alexander Batzke" userId="2be2344cc9f333b6" providerId="Windows Live" clId="Web-{028F47FB-1022-7576-59C3-5ACF76E72B39}" dt="2025-05-07T18:01:24.728" v="12"/>
          <ac:spMkLst>
            <pc:docMk/>
            <pc:sldMk cId="4242477164" sldId="272"/>
            <ac:spMk id="6" creationId="{AE77F66D-C824-4109-9B05-8C86799331F8}"/>
          </ac:spMkLst>
        </pc:spChg>
      </pc:sldChg>
      <pc:sldChg chg="delSp addAnim modAnim">
        <pc:chgData name="Alexander Batzke" userId="2be2344cc9f333b6" providerId="Windows Live" clId="Web-{028F47FB-1022-7576-59C3-5ACF76E72B39}" dt="2025-05-07T18:12:51.941" v="46"/>
        <pc:sldMkLst>
          <pc:docMk/>
          <pc:sldMk cId="3995085658" sldId="273"/>
        </pc:sldMkLst>
        <pc:spChg chg="del">
          <ac:chgData name="Alexander Batzke" userId="2be2344cc9f333b6" providerId="Windows Live" clId="Web-{028F47FB-1022-7576-59C3-5ACF76E72B39}" dt="2025-05-07T18:00:36.804" v="3"/>
          <ac:spMkLst>
            <pc:docMk/>
            <pc:sldMk cId="3995085658" sldId="273"/>
            <ac:spMk id="6" creationId="{E2C084E0-96FA-4BA7-A47D-79F37488A090}"/>
          </ac:spMkLst>
        </pc:spChg>
      </pc:sldChg>
      <pc:sldChg chg="addSp delSp modSp mod modClrScheme chgLayout">
        <pc:chgData name="Alexander Batzke" userId="2be2344cc9f333b6" providerId="Windows Live" clId="Web-{028F47FB-1022-7576-59C3-5ACF76E72B39}" dt="2025-05-07T18:19:55.348" v="93" actId="20577"/>
        <pc:sldMkLst>
          <pc:docMk/>
          <pc:sldMk cId="3992459963" sldId="275"/>
        </pc:sldMkLst>
        <pc:spChg chg="mod ord">
          <ac:chgData name="Alexander Batzke" userId="2be2344cc9f333b6" providerId="Windows Live" clId="Web-{028F47FB-1022-7576-59C3-5ACF76E72B39}" dt="2025-05-07T18:19:55.348" v="93" actId="20577"/>
          <ac:spMkLst>
            <pc:docMk/>
            <pc:sldMk cId="3992459963" sldId="275"/>
            <ac:spMk id="2" creationId="{E73839C4-C9EA-D033-7A29-30CC54759464}"/>
          </ac:spMkLst>
        </pc:spChg>
        <pc:spChg chg="del">
          <ac:chgData name="Alexander Batzke" userId="2be2344cc9f333b6" providerId="Windows Live" clId="Web-{028F47FB-1022-7576-59C3-5ACF76E72B39}" dt="2025-05-07T18:04:08.593" v="37"/>
          <ac:spMkLst>
            <pc:docMk/>
            <pc:sldMk cId="3992459963" sldId="275"/>
            <ac:spMk id="3" creationId="{F2D4B3D0-531A-320F-2E8B-C7646144754D}"/>
          </ac:spMkLst>
        </pc:spChg>
        <pc:spChg chg="add mod ord">
          <ac:chgData name="Alexander Batzke" userId="2be2344cc9f333b6" providerId="Windows Live" clId="Web-{028F47FB-1022-7576-59C3-5ACF76E72B39}" dt="2025-05-07T18:04:25.078" v="38"/>
          <ac:spMkLst>
            <pc:docMk/>
            <pc:sldMk cId="3992459963" sldId="275"/>
            <ac:spMk id="4" creationId="{BABFFF70-7A9A-FD33-C344-0B54A14AC32F}"/>
          </ac:spMkLst>
        </pc:spChg>
      </pc:sldChg>
      <pc:sldChg chg="modSp addAnim modAnim">
        <pc:chgData name="Alexander Batzke" userId="2be2344cc9f333b6" providerId="Windows Live" clId="Web-{028F47FB-1022-7576-59C3-5ACF76E72B39}" dt="2025-05-07T18:19:36.410" v="91" actId="20577"/>
        <pc:sldMkLst>
          <pc:docMk/>
          <pc:sldMk cId="3628626399" sldId="276"/>
        </pc:sldMkLst>
        <pc:spChg chg="mod">
          <ac:chgData name="Alexander Batzke" userId="2be2344cc9f333b6" providerId="Windows Live" clId="Web-{028F47FB-1022-7576-59C3-5ACF76E72B39}" dt="2025-05-07T18:19:36.410" v="91" actId="20577"/>
          <ac:spMkLst>
            <pc:docMk/>
            <pc:sldMk cId="3628626399" sldId="276"/>
            <ac:spMk id="2" creationId="{B003E10E-B9EE-F1AE-DA4A-B68BA54C1D36}"/>
          </ac:spMkLst>
        </pc:spChg>
        <pc:spChg chg="mod">
          <ac:chgData name="Alexander Batzke" userId="2be2344cc9f333b6" providerId="Windows Live" clId="Web-{028F47FB-1022-7576-59C3-5ACF76E72B39}" dt="2025-05-07T18:14:03.319" v="51" actId="20577"/>
          <ac:spMkLst>
            <pc:docMk/>
            <pc:sldMk cId="3628626399" sldId="276"/>
            <ac:spMk id="4" creationId="{010A581A-D7C8-0CC1-E522-A4C60B55B76C}"/>
          </ac:spMkLst>
        </pc:spChg>
      </pc:sldChg>
      <pc:sldChg chg="delSp modSp mod modClrScheme chgLayout">
        <pc:chgData name="Alexander Batzke" userId="2be2344cc9f333b6" providerId="Windows Live" clId="Web-{028F47FB-1022-7576-59C3-5ACF76E72B39}" dt="2025-05-07T18:20:20.740" v="95" actId="20577"/>
        <pc:sldMkLst>
          <pc:docMk/>
          <pc:sldMk cId="1203826766" sldId="277"/>
        </pc:sldMkLst>
        <pc:spChg chg="mod ord">
          <ac:chgData name="Alexander Batzke" userId="2be2344cc9f333b6" providerId="Windows Live" clId="Web-{028F47FB-1022-7576-59C3-5ACF76E72B39}" dt="2025-05-07T18:20:20.740" v="95" actId="20577"/>
          <ac:spMkLst>
            <pc:docMk/>
            <pc:sldMk cId="1203826766" sldId="277"/>
            <ac:spMk id="2" creationId="{A4C44036-BB4A-6591-D019-70E22EC587E7}"/>
          </ac:spMkLst>
        </pc:spChg>
        <pc:spChg chg="mod ord">
          <ac:chgData name="Alexander Batzke" userId="2be2344cc9f333b6" providerId="Windows Live" clId="Web-{028F47FB-1022-7576-59C3-5ACF76E72B39}" dt="2025-05-07T18:14:41.383" v="57"/>
          <ac:spMkLst>
            <pc:docMk/>
            <pc:sldMk cId="1203826766" sldId="277"/>
            <ac:spMk id="3" creationId="{BEBF9129-66A4-A7C1-BCDA-877C5E6C0130}"/>
          </ac:spMkLst>
        </pc:spChg>
        <pc:spChg chg="del">
          <ac:chgData name="Alexander Batzke" userId="2be2344cc9f333b6" providerId="Windows Live" clId="Web-{028F47FB-1022-7576-59C3-5ACF76E72B39}" dt="2025-05-07T18:14:41.383" v="57"/>
          <ac:spMkLst>
            <pc:docMk/>
            <pc:sldMk cId="1203826766" sldId="277"/>
            <ac:spMk id="4" creationId="{D3450AD2-7232-75EE-E7EC-84615001F225}"/>
          </ac:spMkLst>
        </pc:spChg>
      </pc:sldChg>
      <pc:sldChg chg="delSp modSp mod modClrScheme chgLayout">
        <pc:chgData name="Alexander Batzke" userId="2be2344cc9f333b6" providerId="Windows Live" clId="Web-{028F47FB-1022-7576-59C3-5ACF76E72B39}" dt="2025-05-07T18:21:10.257" v="97" actId="20577"/>
        <pc:sldMkLst>
          <pc:docMk/>
          <pc:sldMk cId="2484938784" sldId="278"/>
        </pc:sldMkLst>
        <pc:spChg chg="mod ord">
          <ac:chgData name="Alexander Batzke" userId="2be2344cc9f333b6" providerId="Windows Live" clId="Web-{028F47FB-1022-7576-59C3-5ACF76E72B39}" dt="2025-05-07T18:21:10.257" v="97" actId="20577"/>
          <ac:spMkLst>
            <pc:docMk/>
            <pc:sldMk cId="2484938784" sldId="278"/>
            <ac:spMk id="2" creationId="{9471B5E7-5748-82E4-61E1-8A9E8176548E}"/>
          </ac:spMkLst>
        </pc:spChg>
        <pc:spChg chg="mod ord">
          <ac:chgData name="Alexander Batzke" userId="2be2344cc9f333b6" providerId="Windows Live" clId="Web-{028F47FB-1022-7576-59C3-5ACF76E72B39}" dt="2025-05-07T18:15:16.384" v="64"/>
          <ac:spMkLst>
            <pc:docMk/>
            <pc:sldMk cId="2484938784" sldId="278"/>
            <ac:spMk id="3" creationId="{0FEE3912-E54A-EDB3-D9E3-D9DEFA4FB1F1}"/>
          </ac:spMkLst>
        </pc:spChg>
        <pc:spChg chg="del">
          <ac:chgData name="Alexander Batzke" userId="2be2344cc9f333b6" providerId="Windows Live" clId="Web-{028F47FB-1022-7576-59C3-5ACF76E72B39}" dt="2025-05-07T18:15:16.384" v="64"/>
          <ac:spMkLst>
            <pc:docMk/>
            <pc:sldMk cId="2484938784" sldId="278"/>
            <ac:spMk id="4" creationId="{67F372C1-6192-D480-3D5E-F056125B729C}"/>
          </ac:spMkLst>
        </pc:spChg>
      </pc:sldChg>
    </pc:docChg>
  </pc:docChgLst>
  <pc:docChgLst>
    <pc:chgData name="Alexander Batzke" userId="2be2344cc9f333b6" providerId="LiveId" clId="{0C0C8B98-8CE4-FD45-84FF-FD39AC2AFFA9}"/>
    <pc:docChg chg="undo custSel addSld delSld modSld sldOrd">
      <pc:chgData name="Alexander Batzke" userId="2be2344cc9f333b6" providerId="LiveId" clId="{0C0C8B98-8CE4-FD45-84FF-FD39AC2AFFA9}" dt="2025-05-07T16:57:30.491" v="1061" actId="207"/>
      <pc:docMkLst>
        <pc:docMk/>
      </pc:docMkLst>
      <pc:sldChg chg="addSp modSp addAnim">
        <pc:chgData name="Alexander Batzke" userId="2be2344cc9f333b6" providerId="LiveId" clId="{0C0C8B98-8CE4-FD45-84FF-FD39AC2AFFA9}" dt="2025-05-07T16:57:30.491" v="1061" actId="207"/>
        <pc:sldMkLst>
          <pc:docMk/>
          <pc:sldMk cId="1342090934" sldId="256"/>
        </pc:sldMkLst>
        <pc:spChg chg="add">
          <ac:chgData name="Alexander Batzke" userId="2be2344cc9f333b6" providerId="LiveId" clId="{0C0C8B98-8CE4-FD45-84FF-FD39AC2AFFA9}" dt="2025-05-07T16:56:32.152" v="1023" actId="22"/>
          <ac:spMkLst>
            <pc:docMk/>
            <pc:sldMk cId="1342090934" sldId="256"/>
            <ac:spMk id="4" creationId="{A4A55FF4-8C19-EA4F-B495-8913F78B730D}"/>
          </ac:spMkLst>
        </pc:spChg>
        <pc:spChg chg="mod">
          <ac:chgData name="Alexander Batzke" userId="2be2344cc9f333b6" providerId="LiveId" clId="{0C0C8B98-8CE4-FD45-84FF-FD39AC2AFFA9}" dt="2025-05-07T16:57:30.491" v="1061" actId="207"/>
          <ac:spMkLst>
            <pc:docMk/>
            <pc:sldMk cId="1342090934" sldId="256"/>
            <ac:spMk id="9" creationId="{1ADE9FCF-DFD3-40E1-9BEC-1EA9FB1AABD7}"/>
          </ac:spMkLst>
        </pc:spChg>
      </pc:sldChg>
      <pc:sldChg chg="addSp delSp modSp delAnim">
        <pc:chgData name="Alexander Batzke" userId="2be2344cc9f333b6" providerId="LiveId" clId="{0C0C8B98-8CE4-FD45-84FF-FD39AC2AFFA9}" dt="2025-05-07T09:04:58.091" v="706" actId="22"/>
        <pc:sldMkLst>
          <pc:docMk/>
          <pc:sldMk cId="3195961182" sldId="258"/>
        </pc:sldMkLst>
        <pc:spChg chg="mod">
          <ac:chgData name="Alexander Batzke" userId="2be2344cc9f333b6" providerId="LiveId" clId="{0C0C8B98-8CE4-FD45-84FF-FD39AC2AFFA9}" dt="2025-05-07T09:04:41.270" v="705" actId="207"/>
          <ac:spMkLst>
            <pc:docMk/>
            <pc:sldMk cId="3195961182" sldId="258"/>
            <ac:spMk id="2" creationId="{39FA5687-8927-1240-9211-854B7D5516FC}"/>
          </ac:spMkLst>
        </pc:spChg>
        <pc:spChg chg="add del mod">
          <ac:chgData name="Alexander Batzke" userId="2be2344cc9f333b6" providerId="LiveId" clId="{0C0C8B98-8CE4-FD45-84FF-FD39AC2AFFA9}" dt="2025-05-07T09:04:58.091" v="706" actId="22"/>
          <ac:spMkLst>
            <pc:docMk/>
            <pc:sldMk cId="3195961182" sldId="258"/>
            <ac:spMk id="4" creationId="{E844A6D3-9F9A-2B07-53C2-62E3A0B73477}"/>
          </ac:spMkLst>
        </pc:spChg>
        <pc:spChg chg="mod">
          <ac:chgData name="Alexander Batzke" userId="2be2344cc9f333b6" providerId="LiveId" clId="{0C0C8B98-8CE4-FD45-84FF-FD39AC2AFFA9}" dt="2025-05-06T19:02:32.190" v="0" actId="20577"/>
          <ac:spMkLst>
            <pc:docMk/>
            <pc:sldMk cId="3195961182" sldId="258"/>
            <ac:spMk id="5" creationId="{00000000-0000-0000-0000-000000000000}"/>
          </ac:spMkLst>
        </pc:spChg>
        <pc:picChg chg="add mod">
          <ac:chgData name="Alexander Batzke" userId="2be2344cc9f333b6" providerId="LiveId" clId="{0C0C8B98-8CE4-FD45-84FF-FD39AC2AFFA9}" dt="2025-05-07T09:04:58.091" v="706" actId="22"/>
          <ac:picMkLst>
            <pc:docMk/>
            <pc:sldMk cId="3195961182" sldId="258"/>
            <ac:picMk id="8" creationId="{D0729B1D-7B45-2EF7-BACE-6DDB59CCBB8C}"/>
          </ac:picMkLst>
        </pc:picChg>
        <pc:picChg chg="del">
          <ac:chgData name="Alexander Batzke" userId="2be2344cc9f333b6" providerId="LiveId" clId="{0C0C8B98-8CE4-FD45-84FF-FD39AC2AFFA9}" dt="2025-05-06T19:02:52.073" v="14" actId="478"/>
          <ac:picMkLst>
            <pc:docMk/>
            <pc:sldMk cId="3195961182" sldId="258"/>
            <ac:picMk id="2050" creationId="{00000000-0000-0000-0000-000000000000}"/>
          </ac:picMkLst>
        </pc:picChg>
      </pc:sldChg>
      <pc:sldChg chg="addSp delSp modSp ord delAnim">
        <pc:chgData name="Alexander Batzke" userId="2be2344cc9f333b6" providerId="LiveId" clId="{0C0C8B98-8CE4-FD45-84FF-FD39AC2AFFA9}" dt="2025-05-07T08:57:22.755" v="484" actId="1076"/>
        <pc:sldMkLst>
          <pc:docMk/>
          <pc:sldMk cId="125885804" sldId="259"/>
        </pc:sldMkLst>
        <pc:spChg chg="mod">
          <ac:chgData name="Alexander Batzke" userId="2be2344cc9f333b6" providerId="LiveId" clId="{0C0C8B98-8CE4-FD45-84FF-FD39AC2AFFA9}" dt="2025-05-07T08:56:32.596" v="471" actId="20577"/>
          <ac:spMkLst>
            <pc:docMk/>
            <pc:sldMk cId="125885804" sldId="259"/>
            <ac:spMk id="2" creationId="{39FA5687-8927-1240-9211-854B7D5516FC}"/>
          </ac:spMkLst>
        </pc:spChg>
        <pc:spChg chg="add del mod">
          <ac:chgData name="Alexander Batzke" userId="2be2344cc9f333b6" providerId="LiveId" clId="{0C0C8B98-8CE4-FD45-84FF-FD39AC2AFFA9}" dt="2025-05-07T08:57:11.416" v="483" actId="22"/>
          <ac:spMkLst>
            <pc:docMk/>
            <pc:sldMk cId="125885804" sldId="259"/>
            <ac:spMk id="4" creationId="{3D4A3FD0-006E-A82C-B64A-A6A4531EAC48}"/>
          </ac:spMkLst>
        </pc:spChg>
        <pc:spChg chg="mod">
          <ac:chgData name="Alexander Batzke" userId="2be2344cc9f333b6" providerId="LiveId" clId="{0C0C8B98-8CE4-FD45-84FF-FD39AC2AFFA9}" dt="2025-05-07T08:56:40.934" v="482" actId="20577"/>
          <ac:spMkLst>
            <pc:docMk/>
            <pc:sldMk cId="125885804" sldId="259"/>
            <ac:spMk id="5" creationId="{00000000-0000-0000-0000-000000000000}"/>
          </ac:spMkLst>
        </pc:spChg>
        <pc:picChg chg="add mod">
          <ac:chgData name="Alexander Batzke" userId="2be2344cc9f333b6" providerId="LiveId" clId="{0C0C8B98-8CE4-FD45-84FF-FD39AC2AFFA9}" dt="2025-05-07T08:57:11.416" v="483" actId="22"/>
          <ac:picMkLst>
            <pc:docMk/>
            <pc:sldMk cId="125885804" sldId="259"/>
            <ac:picMk id="8" creationId="{95DCE125-BE9F-E077-058B-56F476CD38FB}"/>
          </ac:picMkLst>
        </pc:picChg>
        <pc:picChg chg="del">
          <ac:chgData name="Alexander Batzke" userId="2be2344cc9f333b6" providerId="LiveId" clId="{0C0C8B98-8CE4-FD45-84FF-FD39AC2AFFA9}" dt="2025-05-06T19:03:11.347" v="24" actId="478"/>
          <ac:picMkLst>
            <pc:docMk/>
            <pc:sldMk cId="125885804" sldId="259"/>
            <ac:picMk id="3076" creationId="{00000000-0000-0000-0000-000000000000}"/>
          </ac:picMkLst>
        </pc:picChg>
      </pc:sldChg>
      <pc:sldChg chg="addSp delSp modSp ord delAnim">
        <pc:chgData name="Alexander Batzke" userId="2be2344cc9f333b6" providerId="LiveId" clId="{0C0C8B98-8CE4-FD45-84FF-FD39AC2AFFA9}" dt="2025-05-07T08:50:30.464" v="259" actId="207"/>
        <pc:sldMkLst>
          <pc:docMk/>
          <pc:sldMk cId="31553354" sldId="260"/>
        </pc:sldMkLst>
        <pc:spChg chg="mod">
          <ac:chgData name="Alexander Batzke" userId="2be2344cc9f333b6" providerId="LiveId" clId="{0C0C8B98-8CE4-FD45-84FF-FD39AC2AFFA9}" dt="2025-05-07T08:50:30.464" v="259" actId="207"/>
          <ac:spMkLst>
            <pc:docMk/>
            <pc:sldMk cId="31553354" sldId="260"/>
            <ac:spMk id="2" creationId="{39FA5687-8927-1240-9211-854B7D5516FC}"/>
          </ac:spMkLst>
        </pc:spChg>
        <pc:spChg chg="add del mod">
          <ac:chgData name="Alexander Batzke" userId="2be2344cc9f333b6" providerId="LiveId" clId="{0C0C8B98-8CE4-FD45-84FF-FD39AC2AFFA9}" dt="2025-05-07T08:50:20.148" v="246" actId="22"/>
          <ac:spMkLst>
            <pc:docMk/>
            <pc:sldMk cId="31553354" sldId="260"/>
            <ac:spMk id="4" creationId="{4C534667-679C-BEB4-B8C8-61E20B7018D8}"/>
          </ac:spMkLst>
        </pc:spChg>
        <pc:spChg chg="mod">
          <ac:chgData name="Alexander Batzke" userId="2be2344cc9f333b6" providerId="LiveId" clId="{0C0C8B98-8CE4-FD45-84FF-FD39AC2AFFA9}" dt="2025-05-06T19:03:40.367" v="30" actId="20577"/>
          <ac:spMkLst>
            <pc:docMk/>
            <pc:sldMk cId="31553354" sldId="260"/>
            <ac:spMk id="5" creationId="{00000000-0000-0000-0000-000000000000}"/>
          </ac:spMkLst>
        </pc:spChg>
        <pc:picChg chg="add mod">
          <ac:chgData name="Alexander Batzke" userId="2be2344cc9f333b6" providerId="LiveId" clId="{0C0C8B98-8CE4-FD45-84FF-FD39AC2AFFA9}" dt="2025-05-07T08:50:20.148" v="246" actId="22"/>
          <ac:picMkLst>
            <pc:docMk/>
            <pc:sldMk cId="31553354" sldId="260"/>
            <ac:picMk id="8" creationId="{1890A760-AEEC-A9B5-F1E6-CCF4C59EA740}"/>
          </ac:picMkLst>
        </pc:picChg>
        <pc:picChg chg="del">
          <ac:chgData name="Alexander Batzke" userId="2be2344cc9f333b6" providerId="LiveId" clId="{0C0C8B98-8CE4-FD45-84FF-FD39AC2AFFA9}" dt="2025-05-06T19:03:43.885" v="31" actId="478"/>
          <ac:picMkLst>
            <pc:docMk/>
            <pc:sldMk cId="31553354" sldId="260"/>
            <ac:picMk id="4100" creationId="{00000000-0000-0000-0000-000000000000}"/>
          </ac:picMkLst>
        </pc:picChg>
      </pc:sldChg>
      <pc:sldChg chg="addSp delSp modSp addAnim delAnim">
        <pc:chgData name="Alexander Batzke" userId="2be2344cc9f333b6" providerId="LiveId" clId="{0C0C8B98-8CE4-FD45-84FF-FD39AC2AFFA9}" dt="2025-05-07T09:06:06.795" v="710" actId="27696"/>
        <pc:sldMkLst>
          <pc:docMk/>
          <pc:sldMk cId="2335263397" sldId="261"/>
        </pc:sldMkLst>
        <pc:spChg chg="mod">
          <ac:chgData name="Alexander Batzke" userId="2be2344cc9f333b6" providerId="LiveId" clId="{0C0C8B98-8CE4-FD45-84FF-FD39AC2AFFA9}" dt="2025-05-06T19:04:02.014" v="56" actId="20577"/>
          <ac:spMkLst>
            <pc:docMk/>
            <pc:sldMk cId="2335263397" sldId="261"/>
            <ac:spMk id="2" creationId="{39FA5687-8927-1240-9211-854B7D5516FC}"/>
          </ac:spMkLst>
        </pc:spChg>
        <pc:spChg chg="add del mod">
          <ac:chgData name="Alexander Batzke" userId="2be2344cc9f333b6" providerId="LiveId" clId="{0C0C8B98-8CE4-FD45-84FF-FD39AC2AFFA9}" dt="2025-05-07T09:05:14.304" v="707" actId="22"/>
          <ac:spMkLst>
            <pc:docMk/>
            <pc:sldMk cId="2335263397" sldId="261"/>
            <ac:spMk id="4" creationId="{66168284-3028-D9BC-94E6-96310BDE64B6}"/>
          </ac:spMkLst>
        </pc:spChg>
        <pc:spChg chg="mod">
          <ac:chgData name="Alexander Batzke" userId="2be2344cc9f333b6" providerId="LiveId" clId="{0C0C8B98-8CE4-FD45-84FF-FD39AC2AFFA9}" dt="2025-05-06T19:04:09.012" v="58" actId="20577"/>
          <ac:spMkLst>
            <pc:docMk/>
            <pc:sldMk cId="2335263397" sldId="261"/>
            <ac:spMk id="5" creationId="{00000000-0000-0000-0000-000000000000}"/>
          </ac:spMkLst>
        </pc:spChg>
        <pc:picChg chg="add mod">
          <ac:chgData name="Alexander Batzke" userId="2be2344cc9f333b6" providerId="LiveId" clId="{0C0C8B98-8CE4-FD45-84FF-FD39AC2AFFA9}" dt="2025-05-07T09:05:14.304" v="707" actId="22"/>
          <ac:picMkLst>
            <pc:docMk/>
            <pc:sldMk cId="2335263397" sldId="261"/>
            <ac:picMk id="8" creationId="{1FB874A7-3778-917E-1C8A-D239B18E00AE}"/>
          </ac:picMkLst>
        </pc:picChg>
        <pc:picChg chg="add mod">
          <ac:chgData name="Alexander Batzke" userId="2be2344cc9f333b6" providerId="LiveId" clId="{0C0C8B98-8CE4-FD45-84FF-FD39AC2AFFA9}" dt="2025-05-07T09:05:54.498" v="709" actId="1076"/>
          <ac:picMkLst>
            <pc:docMk/>
            <pc:sldMk cId="2335263397" sldId="261"/>
            <ac:picMk id="11" creationId="{D4912619-6C4B-9E1E-73A7-5B068975F8AB}"/>
          </ac:picMkLst>
        </pc:picChg>
        <pc:picChg chg="del">
          <ac:chgData name="Alexander Batzke" userId="2be2344cc9f333b6" providerId="LiveId" clId="{0C0C8B98-8CE4-FD45-84FF-FD39AC2AFFA9}" dt="2025-05-06T19:04:14.423" v="59" actId="478"/>
          <ac:picMkLst>
            <pc:docMk/>
            <pc:sldMk cId="2335263397" sldId="261"/>
            <ac:picMk id="5124" creationId="{00000000-0000-0000-0000-000000000000}"/>
          </ac:picMkLst>
        </pc:picChg>
      </pc:sldChg>
      <pc:sldChg chg="addSp delSp modSp delAnim">
        <pc:chgData name="Alexander Batzke" userId="2be2344cc9f333b6" providerId="LiveId" clId="{0C0C8B98-8CE4-FD45-84FF-FD39AC2AFFA9}" dt="2025-05-07T09:11:02.420" v="905" actId="255"/>
        <pc:sldMkLst>
          <pc:docMk/>
          <pc:sldMk cId="3650890868" sldId="262"/>
        </pc:sldMkLst>
        <pc:spChg chg="mod">
          <ac:chgData name="Alexander Batzke" userId="2be2344cc9f333b6" providerId="LiveId" clId="{0C0C8B98-8CE4-FD45-84FF-FD39AC2AFFA9}" dt="2025-05-07T09:11:02.420" v="905" actId="255"/>
          <ac:spMkLst>
            <pc:docMk/>
            <pc:sldMk cId="3650890868" sldId="262"/>
            <ac:spMk id="2" creationId="{39FA5687-8927-1240-9211-854B7D5516FC}"/>
          </ac:spMkLst>
        </pc:spChg>
        <pc:spChg chg="add del mod">
          <ac:chgData name="Alexander Batzke" userId="2be2344cc9f333b6" providerId="LiveId" clId="{0C0C8B98-8CE4-FD45-84FF-FD39AC2AFFA9}" dt="2025-05-07T09:10:48.071" v="904" actId="22"/>
          <ac:spMkLst>
            <pc:docMk/>
            <pc:sldMk cId="3650890868" sldId="262"/>
            <ac:spMk id="4" creationId="{C046C99B-98CB-E3BA-C773-2C0DDE0ACC18}"/>
          </ac:spMkLst>
        </pc:spChg>
        <pc:spChg chg="mod">
          <ac:chgData name="Alexander Batzke" userId="2be2344cc9f333b6" providerId="LiveId" clId="{0C0C8B98-8CE4-FD45-84FF-FD39AC2AFFA9}" dt="2025-05-06T19:04:34.532" v="64" actId="20577"/>
          <ac:spMkLst>
            <pc:docMk/>
            <pc:sldMk cId="3650890868" sldId="262"/>
            <ac:spMk id="5" creationId="{00000000-0000-0000-0000-000000000000}"/>
          </ac:spMkLst>
        </pc:spChg>
        <pc:picChg chg="add mod">
          <ac:chgData name="Alexander Batzke" userId="2be2344cc9f333b6" providerId="LiveId" clId="{0C0C8B98-8CE4-FD45-84FF-FD39AC2AFFA9}" dt="2025-05-07T09:10:48.071" v="904" actId="22"/>
          <ac:picMkLst>
            <pc:docMk/>
            <pc:sldMk cId="3650890868" sldId="262"/>
            <ac:picMk id="8" creationId="{6F6C786E-B6FC-33F0-F200-121FDDE8636B}"/>
          </ac:picMkLst>
        </pc:picChg>
        <pc:picChg chg="del">
          <ac:chgData name="Alexander Batzke" userId="2be2344cc9f333b6" providerId="LiveId" clId="{0C0C8B98-8CE4-FD45-84FF-FD39AC2AFFA9}" dt="2025-05-06T19:04:39.604" v="65" actId="478"/>
          <ac:picMkLst>
            <pc:docMk/>
            <pc:sldMk cId="3650890868" sldId="262"/>
            <ac:picMk id="6146" creationId="{00000000-0000-0000-0000-000000000000}"/>
          </ac:picMkLst>
        </pc:picChg>
      </pc:sldChg>
      <pc:sldChg chg="addSp delSp modSp ord delAnim modNotesTx">
        <pc:chgData name="Alexander Batzke" userId="2be2344cc9f333b6" providerId="LiveId" clId="{0C0C8B98-8CE4-FD45-84FF-FD39AC2AFFA9}" dt="2025-05-07T09:09:41.818" v="882" actId="20577"/>
        <pc:sldMkLst>
          <pc:docMk/>
          <pc:sldMk cId="3083407623" sldId="263"/>
        </pc:sldMkLst>
        <pc:spChg chg="mod">
          <ac:chgData name="Alexander Batzke" userId="2be2344cc9f333b6" providerId="LiveId" clId="{0C0C8B98-8CE4-FD45-84FF-FD39AC2AFFA9}" dt="2025-05-07T09:08:47.245" v="833" actId="20577"/>
          <ac:spMkLst>
            <pc:docMk/>
            <pc:sldMk cId="3083407623" sldId="263"/>
            <ac:spMk id="2" creationId="{39FA5687-8927-1240-9211-854B7D5516FC}"/>
          </ac:spMkLst>
        </pc:spChg>
        <pc:spChg chg="add del mod">
          <ac:chgData name="Alexander Batzke" userId="2be2344cc9f333b6" providerId="LiveId" clId="{0C0C8B98-8CE4-FD45-84FF-FD39AC2AFFA9}" dt="2025-05-07T09:09:15.590" v="834" actId="22"/>
          <ac:spMkLst>
            <pc:docMk/>
            <pc:sldMk cId="3083407623" sldId="263"/>
            <ac:spMk id="4" creationId="{863E5D76-70B7-CACD-FC5E-DD729DD0DF50}"/>
          </ac:spMkLst>
        </pc:spChg>
        <pc:spChg chg="mod">
          <ac:chgData name="Alexander Batzke" userId="2be2344cc9f333b6" providerId="LiveId" clId="{0C0C8B98-8CE4-FD45-84FF-FD39AC2AFFA9}" dt="2025-05-06T19:04:54.008" v="68" actId="20577"/>
          <ac:spMkLst>
            <pc:docMk/>
            <pc:sldMk cId="3083407623" sldId="263"/>
            <ac:spMk id="5" creationId="{00000000-0000-0000-0000-000000000000}"/>
          </ac:spMkLst>
        </pc:spChg>
        <pc:picChg chg="add mod">
          <ac:chgData name="Alexander Batzke" userId="2be2344cc9f333b6" providerId="LiveId" clId="{0C0C8B98-8CE4-FD45-84FF-FD39AC2AFFA9}" dt="2025-05-07T09:09:15.590" v="834" actId="22"/>
          <ac:picMkLst>
            <pc:docMk/>
            <pc:sldMk cId="3083407623" sldId="263"/>
            <ac:picMk id="8" creationId="{902CD779-8563-CA43-B871-E1D0B2E00E23}"/>
          </ac:picMkLst>
        </pc:picChg>
        <pc:picChg chg="del">
          <ac:chgData name="Alexander Batzke" userId="2be2344cc9f333b6" providerId="LiveId" clId="{0C0C8B98-8CE4-FD45-84FF-FD39AC2AFFA9}" dt="2025-05-06T19:04:58.565" v="69" actId="478"/>
          <ac:picMkLst>
            <pc:docMk/>
            <pc:sldMk cId="3083407623" sldId="263"/>
            <ac:picMk id="7172" creationId="{00000000-0000-0000-0000-000000000000}"/>
          </ac:picMkLst>
        </pc:picChg>
      </pc:sldChg>
      <pc:sldChg chg="addSp delSp modSp ord delAnim">
        <pc:chgData name="Alexander Batzke" userId="2be2344cc9f333b6" providerId="LiveId" clId="{0C0C8B98-8CE4-FD45-84FF-FD39AC2AFFA9}" dt="2025-05-07T08:55:56.081" v="438" actId="22"/>
        <pc:sldMkLst>
          <pc:docMk/>
          <pc:sldMk cId="4164966499" sldId="264"/>
        </pc:sldMkLst>
        <pc:spChg chg="mod">
          <ac:chgData name="Alexander Batzke" userId="2be2344cc9f333b6" providerId="LiveId" clId="{0C0C8B98-8CE4-FD45-84FF-FD39AC2AFFA9}" dt="2025-05-07T08:55:41.619" v="437" actId="207"/>
          <ac:spMkLst>
            <pc:docMk/>
            <pc:sldMk cId="4164966499" sldId="264"/>
            <ac:spMk id="2" creationId="{39FA5687-8927-1240-9211-854B7D5516FC}"/>
          </ac:spMkLst>
        </pc:spChg>
        <pc:spChg chg="add del mod">
          <ac:chgData name="Alexander Batzke" userId="2be2344cc9f333b6" providerId="LiveId" clId="{0C0C8B98-8CE4-FD45-84FF-FD39AC2AFFA9}" dt="2025-05-07T08:55:56.081" v="438" actId="22"/>
          <ac:spMkLst>
            <pc:docMk/>
            <pc:sldMk cId="4164966499" sldId="264"/>
            <ac:spMk id="4" creationId="{35CBCF38-341E-E1C0-87F1-E6B96785AE2E}"/>
          </ac:spMkLst>
        </pc:spChg>
        <pc:spChg chg="mod">
          <ac:chgData name="Alexander Batzke" userId="2be2344cc9f333b6" providerId="LiveId" clId="{0C0C8B98-8CE4-FD45-84FF-FD39AC2AFFA9}" dt="2025-05-06T19:05:15.374" v="73" actId="20577"/>
          <ac:spMkLst>
            <pc:docMk/>
            <pc:sldMk cId="4164966499" sldId="264"/>
            <ac:spMk id="5" creationId="{00000000-0000-0000-0000-000000000000}"/>
          </ac:spMkLst>
        </pc:spChg>
        <pc:picChg chg="add mod">
          <ac:chgData name="Alexander Batzke" userId="2be2344cc9f333b6" providerId="LiveId" clId="{0C0C8B98-8CE4-FD45-84FF-FD39AC2AFFA9}" dt="2025-05-07T08:55:56.081" v="438" actId="22"/>
          <ac:picMkLst>
            <pc:docMk/>
            <pc:sldMk cId="4164966499" sldId="264"/>
            <ac:picMk id="8" creationId="{B407AE9F-5164-D2BC-A815-1EBCA62D005A}"/>
          </ac:picMkLst>
        </pc:picChg>
        <pc:picChg chg="del">
          <ac:chgData name="Alexander Batzke" userId="2be2344cc9f333b6" providerId="LiveId" clId="{0C0C8B98-8CE4-FD45-84FF-FD39AC2AFFA9}" dt="2025-05-06T19:05:19.510" v="74" actId="478"/>
          <ac:picMkLst>
            <pc:docMk/>
            <pc:sldMk cId="4164966499" sldId="264"/>
            <ac:picMk id="8194" creationId="{00000000-0000-0000-0000-000000000000}"/>
          </ac:picMkLst>
        </pc:picChg>
      </pc:sldChg>
      <pc:sldChg chg="addSp delSp modSp ord delAnim">
        <pc:chgData name="Alexander Batzke" userId="2be2344cc9f333b6" providerId="LiveId" clId="{0C0C8B98-8CE4-FD45-84FF-FD39AC2AFFA9}" dt="2025-05-07T08:47:58.340" v="241" actId="22"/>
        <pc:sldMkLst>
          <pc:docMk/>
          <pc:sldMk cId="1992617854" sldId="265"/>
        </pc:sldMkLst>
        <pc:spChg chg="mod">
          <ac:chgData name="Alexander Batzke" userId="2be2344cc9f333b6" providerId="LiveId" clId="{0C0C8B98-8CE4-FD45-84FF-FD39AC2AFFA9}" dt="2025-05-07T08:47:46.087" v="240" actId="207"/>
          <ac:spMkLst>
            <pc:docMk/>
            <pc:sldMk cId="1992617854" sldId="265"/>
            <ac:spMk id="2" creationId="{39FA5687-8927-1240-9211-854B7D5516FC}"/>
          </ac:spMkLst>
        </pc:spChg>
        <pc:spChg chg="add del mod">
          <ac:chgData name="Alexander Batzke" userId="2be2344cc9f333b6" providerId="LiveId" clId="{0C0C8B98-8CE4-FD45-84FF-FD39AC2AFFA9}" dt="2025-05-07T08:47:58.340" v="241" actId="22"/>
          <ac:spMkLst>
            <pc:docMk/>
            <pc:sldMk cId="1992617854" sldId="265"/>
            <ac:spMk id="4" creationId="{DA735586-74D6-92BD-0DAD-6708E5EF3295}"/>
          </ac:spMkLst>
        </pc:spChg>
        <pc:spChg chg="mod">
          <ac:chgData name="Alexander Batzke" userId="2be2344cc9f333b6" providerId="LiveId" clId="{0C0C8B98-8CE4-FD45-84FF-FD39AC2AFFA9}" dt="2025-05-06T19:05:44.017" v="80" actId="20577"/>
          <ac:spMkLst>
            <pc:docMk/>
            <pc:sldMk cId="1992617854" sldId="265"/>
            <ac:spMk id="5" creationId="{00000000-0000-0000-0000-000000000000}"/>
          </ac:spMkLst>
        </pc:spChg>
        <pc:picChg chg="add mod">
          <ac:chgData name="Alexander Batzke" userId="2be2344cc9f333b6" providerId="LiveId" clId="{0C0C8B98-8CE4-FD45-84FF-FD39AC2AFFA9}" dt="2025-05-07T08:47:58.340" v="241" actId="22"/>
          <ac:picMkLst>
            <pc:docMk/>
            <pc:sldMk cId="1992617854" sldId="265"/>
            <ac:picMk id="8" creationId="{BE615D7C-F227-7DFF-2644-82DC165E193E}"/>
          </ac:picMkLst>
        </pc:picChg>
        <pc:picChg chg="del mod">
          <ac:chgData name="Alexander Batzke" userId="2be2344cc9f333b6" providerId="LiveId" clId="{0C0C8B98-8CE4-FD45-84FF-FD39AC2AFFA9}" dt="2025-05-06T19:05:30.254" v="76" actId="478"/>
          <ac:picMkLst>
            <pc:docMk/>
            <pc:sldMk cId="1992617854" sldId="265"/>
            <ac:picMk id="9218" creationId="{00000000-0000-0000-0000-000000000000}"/>
          </ac:picMkLst>
        </pc:picChg>
      </pc:sldChg>
      <pc:sldChg chg="addSp delSp modSp ord delAnim">
        <pc:chgData name="Alexander Batzke" userId="2be2344cc9f333b6" providerId="LiveId" clId="{0C0C8B98-8CE4-FD45-84FF-FD39AC2AFFA9}" dt="2025-05-07T08:47:11.580" v="222" actId="1076"/>
        <pc:sldMkLst>
          <pc:docMk/>
          <pc:sldMk cId="3410257675" sldId="266"/>
        </pc:sldMkLst>
        <pc:spChg chg="mod">
          <ac:chgData name="Alexander Batzke" userId="2be2344cc9f333b6" providerId="LiveId" clId="{0C0C8B98-8CE4-FD45-84FF-FD39AC2AFFA9}" dt="2025-05-07T08:46:54.037" v="220" actId="20577"/>
          <ac:spMkLst>
            <pc:docMk/>
            <pc:sldMk cId="3410257675" sldId="266"/>
            <ac:spMk id="2" creationId="{39FA5687-8927-1240-9211-854B7D5516FC}"/>
          </ac:spMkLst>
        </pc:spChg>
        <pc:spChg chg="add del mod">
          <ac:chgData name="Alexander Batzke" userId="2be2344cc9f333b6" providerId="LiveId" clId="{0C0C8B98-8CE4-FD45-84FF-FD39AC2AFFA9}" dt="2025-05-07T08:47:06.002" v="221" actId="22"/>
          <ac:spMkLst>
            <pc:docMk/>
            <pc:sldMk cId="3410257675" sldId="266"/>
            <ac:spMk id="4" creationId="{65136741-1CBF-804E-2AC3-8526F71DA705}"/>
          </ac:spMkLst>
        </pc:spChg>
        <pc:spChg chg="mod">
          <ac:chgData name="Alexander Batzke" userId="2be2344cc9f333b6" providerId="LiveId" clId="{0C0C8B98-8CE4-FD45-84FF-FD39AC2AFFA9}" dt="2025-05-06T19:06:00.385" v="83" actId="20577"/>
          <ac:spMkLst>
            <pc:docMk/>
            <pc:sldMk cId="3410257675" sldId="266"/>
            <ac:spMk id="5" creationId="{00000000-0000-0000-0000-000000000000}"/>
          </ac:spMkLst>
        </pc:spChg>
        <pc:picChg chg="add mod">
          <ac:chgData name="Alexander Batzke" userId="2be2344cc9f333b6" providerId="LiveId" clId="{0C0C8B98-8CE4-FD45-84FF-FD39AC2AFFA9}" dt="2025-05-07T08:47:06.002" v="221" actId="22"/>
          <ac:picMkLst>
            <pc:docMk/>
            <pc:sldMk cId="3410257675" sldId="266"/>
            <ac:picMk id="8" creationId="{A283608F-70E5-14E6-B62F-423400447E57}"/>
          </ac:picMkLst>
        </pc:picChg>
        <pc:picChg chg="del">
          <ac:chgData name="Alexander Batzke" userId="2be2344cc9f333b6" providerId="LiveId" clId="{0C0C8B98-8CE4-FD45-84FF-FD39AC2AFFA9}" dt="2025-05-06T19:05:56.238" v="82" actId="478"/>
          <ac:picMkLst>
            <pc:docMk/>
            <pc:sldMk cId="3410257675" sldId="266"/>
            <ac:picMk id="10242" creationId="{00000000-0000-0000-0000-000000000000}"/>
          </ac:picMkLst>
        </pc:picChg>
      </pc:sldChg>
      <pc:sldChg chg="addSp delSp modSp ord delAnim modNotesTx">
        <pc:chgData name="Alexander Batzke" userId="2be2344cc9f333b6" providerId="LiveId" clId="{0C0C8B98-8CE4-FD45-84FF-FD39AC2AFFA9}" dt="2025-05-07T09:01:07.428" v="560" actId="20577"/>
        <pc:sldMkLst>
          <pc:docMk/>
          <pc:sldMk cId="2615928173" sldId="267"/>
        </pc:sldMkLst>
        <pc:spChg chg="mod">
          <ac:chgData name="Alexander Batzke" userId="2be2344cc9f333b6" providerId="LiveId" clId="{0C0C8B98-8CE4-FD45-84FF-FD39AC2AFFA9}" dt="2025-05-07T08:58:51.778" v="548" actId="207"/>
          <ac:spMkLst>
            <pc:docMk/>
            <pc:sldMk cId="2615928173" sldId="267"/>
            <ac:spMk id="2" creationId="{39FA5687-8927-1240-9211-854B7D5516FC}"/>
          </ac:spMkLst>
        </pc:spChg>
        <pc:spChg chg="add del mod">
          <ac:chgData name="Alexander Batzke" userId="2be2344cc9f333b6" providerId="LiveId" clId="{0C0C8B98-8CE4-FD45-84FF-FD39AC2AFFA9}" dt="2025-05-07T08:59:04.854" v="549" actId="22"/>
          <ac:spMkLst>
            <pc:docMk/>
            <pc:sldMk cId="2615928173" sldId="267"/>
            <ac:spMk id="4" creationId="{B9E99799-F48E-05C7-857A-A84216BD58E1}"/>
          </ac:spMkLst>
        </pc:spChg>
        <pc:spChg chg="mod">
          <ac:chgData name="Alexander Batzke" userId="2be2344cc9f333b6" providerId="LiveId" clId="{0C0C8B98-8CE4-FD45-84FF-FD39AC2AFFA9}" dt="2025-05-06T19:06:15.292" v="88" actId="20577"/>
          <ac:spMkLst>
            <pc:docMk/>
            <pc:sldMk cId="2615928173" sldId="267"/>
            <ac:spMk id="5" creationId="{00000000-0000-0000-0000-000000000000}"/>
          </ac:spMkLst>
        </pc:spChg>
        <pc:picChg chg="add mod">
          <ac:chgData name="Alexander Batzke" userId="2be2344cc9f333b6" providerId="LiveId" clId="{0C0C8B98-8CE4-FD45-84FF-FD39AC2AFFA9}" dt="2025-05-07T08:59:04.854" v="549" actId="22"/>
          <ac:picMkLst>
            <pc:docMk/>
            <pc:sldMk cId="2615928173" sldId="267"/>
            <ac:picMk id="8" creationId="{F528BA1E-B95C-0C7B-1822-30418039F2EB}"/>
          </ac:picMkLst>
        </pc:picChg>
        <pc:picChg chg="del">
          <ac:chgData name="Alexander Batzke" userId="2be2344cc9f333b6" providerId="LiveId" clId="{0C0C8B98-8CE4-FD45-84FF-FD39AC2AFFA9}" dt="2025-05-06T19:06:11.194" v="87" actId="478"/>
          <ac:picMkLst>
            <pc:docMk/>
            <pc:sldMk cId="2615928173" sldId="267"/>
            <ac:picMk id="11266" creationId="{00000000-0000-0000-0000-000000000000}"/>
          </ac:picMkLst>
        </pc:picChg>
      </pc:sldChg>
      <pc:sldChg chg="addSp delSp modSp ord delAnim">
        <pc:chgData name="Alexander Batzke" userId="2be2344cc9f333b6" providerId="LiveId" clId="{0C0C8B98-8CE4-FD45-84FF-FD39AC2AFFA9}" dt="2025-05-07T09:08:16.101" v="794" actId="207"/>
        <pc:sldMkLst>
          <pc:docMk/>
          <pc:sldMk cId="1535130108" sldId="268"/>
        </pc:sldMkLst>
        <pc:spChg chg="mod">
          <ac:chgData name="Alexander Batzke" userId="2be2344cc9f333b6" providerId="LiveId" clId="{0C0C8B98-8CE4-FD45-84FF-FD39AC2AFFA9}" dt="2025-05-07T09:08:16.101" v="794" actId="207"/>
          <ac:spMkLst>
            <pc:docMk/>
            <pc:sldMk cId="1535130108" sldId="268"/>
            <ac:spMk id="2" creationId="{39FA5687-8927-1240-9211-854B7D5516FC}"/>
          </ac:spMkLst>
        </pc:spChg>
        <pc:spChg chg="add del mod">
          <ac:chgData name="Alexander Batzke" userId="2be2344cc9f333b6" providerId="LiveId" clId="{0C0C8B98-8CE4-FD45-84FF-FD39AC2AFFA9}" dt="2025-05-07T09:07:50.347" v="775" actId="22"/>
          <ac:spMkLst>
            <pc:docMk/>
            <pc:sldMk cId="1535130108" sldId="268"/>
            <ac:spMk id="4" creationId="{C1313DF8-489E-0B4B-E4FA-4CB22EE7D5EB}"/>
          </ac:spMkLst>
        </pc:spChg>
        <pc:spChg chg="mod">
          <ac:chgData name="Alexander Batzke" userId="2be2344cc9f333b6" providerId="LiveId" clId="{0C0C8B98-8CE4-FD45-84FF-FD39AC2AFFA9}" dt="2025-05-06T19:06:29.120" v="91" actId="20577"/>
          <ac:spMkLst>
            <pc:docMk/>
            <pc:sldMk cId="1535130108" sldId="268"/>
            <ac:spMk id="5" creationId="{00000000-0000-0000-0000-000000000000}"/>
          </ac:spMkLst>
        </pc:spChg>
        <pc:picChg chg="add mod">
          <ac:chgData name="Alexander Batzke" userId="2be2344cc9f333b6" providerId="LiveId" clId="{0C0C8B98-8CE4-FD45-84FF-FD39AC2AFFA9}" dt="2025-05-07T09:07:50.347" v="775" actId="22"/>
          <ac:picMkLst>
            <pc:docMk/>
            <pc:sldMk cId="1535130108" sldId="268"/>
            <ac:picMk id="8" creationId="{1A591688-7724-63E5-0AD5-60C9A31440AF}"/>
          </ac:picMkLst>
        </pc:picChg>
        <pc:picChg chg="del">
          <ac:chgData name="Alexander Batzke" userId="2be2344cc9f333b6" providerId="LiveId" clId="{0C0C8B98-8CE4-FD45-84FF-FD39AC2AFFA9}" dt="2025-05-06T19:06:24.913" v="90" actId="478"/>
          <ac:picMkLst>
            <pc:docMk/>
            <pc:sldMk cId="1535130108" sldId="268"/>
            <ac:picMk id="12290" creationId="{00000000-0000-0000-0000-000000000000}"/>
          </ac:picMkLst>
        </pc:picChg>
      </pc:sldChg>
      <pc:sldChg chg="addSp delSp modSp ord delAnim">
        <pc:chgData name="Alexander Batzke" userId="2be2344cc9f333b6" providerId="LiveId" clId="{0C0C8B98-8CE4-FD45-84FF-FD39AC2AFFA9}" dt="2025-05-07T08:55:00.325" v="421" actId="22"/>
        <pc:sldMkLst>
          <pc:docMk/>
          <pc:sldMk cId="1016781738" sldId="269"/>
        </pc:sldMkLst>
        <pc:spChg chg="mod">
          <ac:chgData name="Alexander Batzke" userId="2be2344cc9f333b6" providerId="LiveId" clId="{0C0C8B98-8CE4-FD45-84FF-FD39AC2AFFA9}" dt="2025-05-07T08:54:45.186" v="420" actId="207"/>
          <ac:spMkLst>
            <pc:docMk/>
            <pc:sldMk cId="1016781738" sldId="269"/>
            <ac:spMk id="2" creationId="{39FA5687-8927-1240-9211-854B7D5516FC}"/>
          </ac:spMkLst>
        </pc:spChg>
        <pc:spChg chg="add del mod">
          <ac:chgData name="Alexander Batzke" userId="2be2344cc9f333b6" providerId="LiveId" clId="{0C0C8B98-8CE4-FD45-84FF-FD39AC2AFFA9}" dt="2025-05-07T08:55:00.325" v="421" actId="22"/>
          <ac:spMkLst>
            <pc:docMk/>
            <pc:sldMk cId="1016781738" sldId="269"/>
            <ac:spMk id="4" creationId="{D62EE834-88A6-6260-4286-D065BEAD0D44}"/>
          </ac:spMkLst>
        </pc:spChg>
        <pc:spChg chg="mod">
          <ac:chgData name="Alexander Batzke" userId="2be2344cc9f333b6" providerId="LiveId" clId="{0C0C8B98-8CE4-FD45-84FF-FD39AC2AFFA9}" dt="2025-05-06T19:06:51.614" v="96" actId="20577"/>
          <ac:spMkLst>
            <pc:docMk/>
            <pc:sldMk cId="1016781738" sldId="269"/>
            <ac:spMk id="5" creationId="{00000000-0000-0000-0000-000000000000}"/>
          </ac:spMkLst>
        </pc:spChg>
        <pc:picChg chg="add mod">
          <ac:chgData name="Alexander Batzke" userId="2be2344cc9f333b6" providerId="LiveId" clId="{0C0C8B98-8CE4-FD45-84FF-FD39AC2AFFA9}" dt="2025-05-07T08:55:00.325" v="421" actId="22"/>
          <ac:picMkLst>
            <pc:docMk/>
            <pc:sldMk cId="1016781738" sldId="269"/>
            <ac:picMk id="8" creationId="{08269DE1-CAB2-C88B-29EC-81EC520B3DD8}"/>
          </ac:picMkLst>
        </pc:picChg>
        <pc:picChg chg="del">
          <ac:chgData name="Alexander Batzke" userId="2be2344cc9f333b6" providerId="LiveId" clId="{0C0C8B98-8CE4-FD45-84FF-FD39AC2AFFA9}" dt="2025-05-06T19:06:45.428" v="95" actId="478"/>
          <ac:picMkLst>
            <pc:docMk/>
            <pc:sldMk cId="1016781738" sldId="269"/>
            <ac:picMk id="13314" creationId="{00000000-0000-0000-0000-000000000000}"/>
          </ac:picMkLst>
        </pc:picChg>
      </pc:sldChg>
      <pc:sldChg chg="addSp delSp modSp ord delAnim modNotesTx">
        <pc:chgData name="Alexander Batzke" userId="2be2344cc9f333b6" providerId="LiveId" clId="{0C0C8B98-8CE4-FD45-84FF-FD39AC2AFFA9}" dt="2025-05-07T09:04:11.848" v="693" actId="20577"/>
        <pc:sldMkLst>
          <pc:docMk/>
          <pc:sldMk cId="1062518121" sldId="270"/>
        </pc:sldMkLst>
        <pc:spChg chg="mod">
          <ac:chgData name="Alexander Batzke" userId="2be2344cc9f333b6" providerId="LiveId" clId="{0C0C8B98-8CE4-FD45-84FF-FD39AC2AFFA9}" dt="2025-05-07T09:03:53.508" v="683" actId="207"/>
          <ac:spMkLst>
            <pc:docMk/>
            <pc:sldMk cId="1062518121" sldId="270"/>
            <ac:spMk id="2" creationId="{39FA5687-8927-1240-9211-854B7D5516FC}"/>
          </ac:spMkLst>
        </pc:spChg>
        <pc:spChg chg="add del mod">
          <ac:chgData name="Alexander Batzke" userId="2be2344cc9f333b6" providerId="LiveId" clId="{0C0C8B98-8CE4-FD45-84FF-FD39AC2AFFA9}" dt="2025-05-07T09:04:03.905" v="684" actId="22"/>
          <ac:spMkLst>
            <pc:docMk/>
            <pc:sldMk cId="1062518121" sldId="270"/>
            <ac:spMk id="4" creationId="{1AF97161-633F-9BEA-E0EC-52CB2C008F5B}"/>
          </ac:spMkLst>
        </pc:spChg>
        <pc:spChg chg="mod">
          <ac:chgData name="Alexander Batzke" userId="2be2344cc9f333b6" providerId="LiveId" clId="{0C0C8B98-8CE4-FD45-84FF-FD39AC2AFFA9}" dt="2025-05-06T19:07:05.483" v="100" actId="20577"/>
          <ac:spMkLst>
            <pc:docMk/>
            <pc:sldMk cId="1062518121" sldId="270"/>
            <ac:spMk id="5" creationId="{00000000-0000-0000-0000-000000000000}"/>
          </ac:spMkLst>
        </pc:spChg>
        <pc:picChg chg="add mod">
          <ac:chgData name="Alexander Batzke" userId="2be2344cc9f333b6" providerId="LiveId" clId="{0C0C8B98-8CE4-FD45-84FF-FD39AC2AFFA9}" dt="2025-05-07T09:04:07.452" v="685" actId="14100"/>
          <ac:picMkLst>
            <pc:docMk/>
            <pc:sldMk cId="1062518121" sldId="270"/>
            <ac:picMk id="8" creationId="{1D5DC554-44EC-7C93-DAA9-CFAF6850D41A}"/>
          </ac:picMkLst>
        </pc:picChg>
        <pc:picChg chg="del">
          <ac:chgData name="Alexander Batzke" userId="2be2344cc9f333b6" providerId="LiveId" clId="{0C0C8B98-8CE4-FD45-84FF-FD39AC2AFFA9}" dt="2025-05-06T19:07:08.874" v="101" actId="478"/>
          <ac:picMkLst>
            <pc:docMk/>
            <pc:sldMk cId="1062518121" sldId="270"/>
            <ac:picMk id="14338" creationId="{00000000-0000-0000-0000-000000000000}"/>
          </ac:picMkLst>
        </pc:picChg>
      </pc:sldChg>
      <pc:sldChg chg="addSp delSp modSp ord delAnim">
        <pc:chgData name="Alexander Batzke" userId="2be2344cc9f333b6" providerId="LiveId" clId="{0C0C8B98-8CE4-FD45-84FF-FD39AC2AFFA9}" dt="2025-05-07T09:11:18.796" v="906" actId="1076"/>
        <pc:sldMkLst>
          <pc:docMk/>
          <pc:sldMk cId="435737264" sldId="271"/>
        </pc:sldMkLst>
        <pc:spChg chg="mod">
          <ac:chgData name="Alexander Batzke" userId="2be2344cc9f333b6" providerId="LiveId" clId="{0C0C8B98-8CE4-FD45-84FF-FD39AC2AFFA9}" dt="2025-05-07T09:02:08.012" v="613" actId="207"/>
          <ac:spMkLst>
            <pc:docMk/>
            <pc:sldMk cId="435737264" sldId="271"/>
            <ac:spMk id="2" creationId="{39FA5687-8927-1240-9211-854B7D5516FC}"/>
          </ac:spMkLst>
        </pc:spChg>
        <pc:spChg chg="add del mod">
          <ac:chgData name="Alexander Batzke" userId="2be2344cc9f333b6" providerId="LiveId" clId="{0C0C8B98-8CE4-FD45-84FF-FD39AC2AFFA9}" dt="2025-05-07T09:02:19.282" v="614" actId="22"/>
          <ac:spMkLst>
            <pc:docMk/>
            <pc:sldMk cId="435737264" sldId="271"/>
            <ac:spMk id="4" creationId="{E103D5C1-6A35-72C3-154B-7DE8D81196FD}"/>
          </ac:spMkLst>
        </pc:spChg>
        <pc:spChg chg="mod">
          <ac:chgData name="Alexander Batzke" userId="2be2344cc9f333b6" providerId="LiveId" clId="{0C0C8B98-8CE4-FD45-84FF-FD39AC2AFFA9}" dt="2025-05-06T19:07:51.047" v="110" actId="20577"/>
          <ac:spMkLst>
            <pc:docMk/>
            <pc:sldMk cId="435737264" sldId="271"/>
            <ac:spMk id="5" creationId="{00000000-0000-0000-0000-000000000000}"/>
          </ac:spMkLst>
        </pc:spChg>
        <pc:picChg chg="add mod">
          <ac:chgData name="Alexander Batzke" userId="2be2344cc9f333b6" providerId="LiveId" clId="{0C0C8B98-8CE4-FD45-84FF-FD39AC2AFFA9}" dt="2025-05-07T09:02:19.282" v="614" actId="22"/>
          <ac:picMkLst>
            <pc:docMk/>
            <pc:sldMk cId="435737264" sldId="271"/>
            <ac:picMk id="8" creationId="{567CC93B-6BCB-0B8B-6AC2-936406D929D8}"/>
          </ac:picMkLst>
        </pc:picChg>
        <pc:picChg chg="del">
          <ac:chgData name="Alexander Batzke" userId="2be2344cc9f333b6" providerId="LiveId" clId="{0C0C8B98-8CE4-FD45-84FF-FD39AC2AFFA9}" dt="2025-05-06T19:07:54.896" v="111" actId="478"/>
          <ac:picMkLst>
            <pc:docMk/>
            <pc:sldMk cId="435737264" sldId="271"/>
            <ac:picMk id="15364" creationId="{00000000-0000-0000-0000-000000000000}"/>
          </ac:picMkLst>
        </pc:picChg>
      </pc:sldChg>
      <pc:sldChg chg="addSp delSp modSp ord delAnim">
        <pc:chgData name="Alexander Batzke" userId="2be2344cc9f333b6" providerId="LiveId" clId="{0C0C8B98-8CE4-FD45-84FF-FD39AC2AFFA9}" dt="2025-05-07T09:07:08.533" v="750" actId="22"/>
        <pc:sldMkLst>
          <pc:docMk/>
          <pc:sldMk cId="4242477164" sldId="272"/>
        </pc:sldMkLst>
        <pc:spChg chg="mod">
          <ac:chgData name="Alexander Batzke" userId="2be2344cc9f333b6" providerId="LiveId" clId="{0C0C8B98-8CE4-FD45-84FF-FD39AC2AFFA9}" dt="2025-05-07T09:06:56.174" v="749" actId="207"/>
          <ac:spMkLst>
            <pc:docMk/>
            <pc:sldMk cId="4242477164" sldId="272"/>
            <ac:spMk id="2" creationId="{39FA5687-8927-1240-9211-854B7D5516FC}"/>
          </ac:spMkLst>
        </pc:spChg>
        <pc:spChg chg="add del mod">
          <ac:chgData name="Alexander Batzke" userId="2be2344cc9f333b6" providerId="LiveId" clId="{0C0C8B98-8CE4-FD45-84FF-FD39AC2AFFA9}" dt="2025-05-07T09:07:08.533" v="750" actId="22"/>
          <ac:spMkLst>
            <pc:docMk/>
            <pc:sldMk cId="4242477164" sldId="272"/>
            <ac:spMk id="4" creationId="{E6BC2500-89A7-656F-F67D-3D28635CE0BC}"/>
          </ac:spMkLst>
        </pc:spChg>
        <pc:spChg chg="mod">
          <ac:chgData name="Alexander Batzke" userId="2be2344cc9f333b6" providerId="LiveId" clId="{0C0C8B98-8CE4-FD45-84FF-FD39AC2AFFA9}" dt="2025-05-06T19:07:38.045" v="107" actId="20577"/>
          <ac:spMkLst>
            <pc:docMk/>
            <pc:sldMk cId="4242477164" sldId="272"/>
            <ac:spMk id="5" creationId="{00000000-0000-0000-0000-000000000000}"/>
          </ac:spMkLst>
        </pc:spChg>
        <pc:picChg chg="add mod">
          <ac:chgData name="Alexander Batzke" userId="2be2344cc9f333b6" providerId="LiveId" clId="{0C0C8B98-8CE4-FD45-84FF-FD39AC2AFFA9}" dt="2025-05-07T09:07:08.533" v="750" actId="22"/>
          <ac:picMkLst>
            <pc:docMk/>
            <pc:sldMk cId="4242477164" sldId="272"/>
            <ac:picMk id="8" creationId="{1B8B32BC-6017-E8D2-7F1F-91700B81A674}"/>
          </ac:picMkLst>
        </pc:picChg>
        <pc:picChg chg="del">
          <ac:chgData name="Alexander Batzke" userId="2be2344cc9f333b6" providerId="LiveId" clId="{0C0C8B98-8CE4-FD45-84FF-FD39AC2AFFA9}" dt="2025-05-06T19:07:43.759" v="108" actId="478"/>
          <ac:picMkLst>
            <pc:docMk/>
            <pc:sldMk cId="4242477164" sldId="272"/>
            <ac:picMk id="15362" creationId="{00000000-0000-0000-0000-000000000000}"/>
          </ac:picMkLst>
        </pc:picChg>
      </pc:sldChg>
      <pc:sldChg chg="addSp delSp modSp ord delAnim">
        <pc:chgData name="Alexander Batzke" userId="2be2344cc9f333b6" providerId="LiveId" clId="{0C0C8B98-8CE4-FD45-84FF-FD39AC2AFFA9}" dt="2025-05-07T08:51:26.101" v="283" actId="22"/>
        <pc:sldMkLst>
          <pc:docMk/>
          <pc:sldMk cId="3995085658" sldId="273"/>
        </pc:sldMkLst>
        <pc:spChg chg="mod">
          <ac:chgData name="Alexander Batzke" userId="2be2344cc9f333b6" providerId="LiveId" clId="{0C0C8B98-8CE4-FD45-84FF-FD39AC2AFFA9}" dt="2025-05-07T08:51:14.693" v="282" actId="207"/>
          <ac:spMkLst>
            <pc:docMk/>
            <pc:sldMk cId="3995085658" sldId="273"/>
            <ac:spMk id="2" creationId="{39FA5687-8927-1240-9211-854B7D5516FC}"/>
          </ac:spMkLst>
        </pc:spChg>
        <pc:spChg chg="add del mod">
          <ac:chgData name="Alexander Batzke" userId="2be2344cc9f333b6" providerId="LiveId" clId="{0C0C8B98-8CE4-FD45-84FF-FD39AC2AFFA9}" dt="2025-05-07T08:51:26.101" v="283" actId="22"/>
          <ac:spMkLst>
            <pc:docMk/>
            <pc:sldMk cId="3995085658" sldId="273"/>
            <ac:spMk id="4" creationId="{CA816E0D-FCF2-4397-8699-CF2975FBFDA3}"/>
          </ac:spMkLst>
        </pc:spChg>
        <pc:spChg chg="mod">
          <ac:chgData name="Alexander Batzke" userId="2be2344cc9f333b6" providerId="LiveId" clId="{0C0C8B98-8CE4-FD45-84FF-FD39AC2AFFA9}" dt="2025-05-06T19:08:46.490" v="119" actId="20577"/>
          <ac:spMkLst>
            <pc:docMk/>
            <pc:sldMk cId="3995085658" sldId="273"/>
            <ac:spMk id="5" creationId="{00000000-0000-0000-0000-000000000000}"/>
          </ac:spMkLst>
        </pc:spChg>
        <pc:picChg chg="add mod">
          <ac:chgData name="Alexander Batzke" userId="2be2344cc9f333b6" providerId="LiveId" clId="{0C0C8B98-8CE4-FD45-84FF-FD39AC2AFFA9}" dt="2025-05-07T08:51:26.101" v="283" actId="22"/>
          <ac:picMkLst>
            <pc:docMk/>
            <pc:sldMk cId="3995085658" sldId="273"/>
            <ac:picMk id="8" creationId="{8A2DDCB4-3F5F-EF2C-9DB7-244E5BB0C879}"/>
          </ac:picMkLst>
        </pc:picChg>
        <pc:picChg chg="del">
          <ac:chgData name="Alexander Batzke" userId="2be2344cc9f333b6" providerId="LiveId" clId="{0C0C8B98-8CE4-FD45-84FF-FD39AC2AFFA9}" dt="2025-05-06T19:08:42.899" v="118" actId="478"/>
          <ac:picMkLst>
            <pc:docMk/>
            <pc:sldMk cId="3995085658" sldId="273"/>
            <ac:picMk id="17410" creationId="{00000000-0000-0000-0000-000000000000}"/>
          </ac:picMkLst>
        </pc:picChg>
      </pc:sldChg>
      <pc:sldChg chg="new del">
        <pc:chgData name="Alexander Batzke" userId="2be2344cc9f333b6" providerId="LiveId" clId="{0C0C8B98-8CE4-FD45-84FF-FD39AC2AFFA9}" dt="2025-05-07T08:44:43.441" v="121" actId="2696"/>
        <pc:sldMkLst>
          <pc:docMk/>
          <pc:sldMk cId="337412422" sldId="274"/>
        </pc:sldMkLst>
      </pc:sldChg>
      <pc:sldChg chg="addSp delSp modSp new">
        <pc:chgData name="Alexander Batzke" userId="2be2344cc9f333b6" providerId="LiveId" clId="{0C0C8B98-8CE4-FD45-84FF-FD39AC2AFFA9}" dt="2025-05-07T08:45:39.019" v="182" actId="207"/>
        <pc:sldMkLst>
          <pc:docMk/>
          <pc:sldMk cId="2042763057" sldId="274"/>
        </pc:sldMkLst>
        <pc:spChg chg="mod">
          <ac:chgData name="Alexander Batzke" userId="2be2344cc9f333b6" providerId="LiveId" clId="{0C0C8B98-8CE4-FD45-84FF-FD39AC2AFFA9}" dt="2025-05-07T08:45:39.019" v="182" actId="207"/>
          <ac:spMkLst>
            <pc:docMk/>
            <pc:sldMk cId="2042763057" sldId="274"/>
            <ac:spMk id="2" creationId="{618340A6-5657-9AD3-C0D0-CA13485EDE07}"/>
          </ac:spMkLst>
        </pc:spChg>
        <pc:spChg chg="del mod">
          <ac:chgData name="Alexander Batzke" userId="2be2344cc9f333b6" providerId="LiveId" clId="{0C0C8B98-8CE4-FD45-84FF-FD39AC2AFFA9}" dt="2025-05-07T08:44:57.170" v="128" actId="22"/>
          <ac:spMkLst>
            <pc:docMk/>
            <pc:sldMk cId="2042763057" sldId="274"/>
            <ac:spMk id="3" creationId="{78601B84-72B6-501F-60B6-2E28AE182D0F}"/>
          </ac:spMkLst>
        </pc:spChg>
        <pc:spChg chg="mod">
          <ac:chgData name="Alexander Batzke" userId="2be2344cc9f333b6" providerId="LiveId" clId="{0C0C8B98-8CE4-FD45-84FF-FD39AC2AFFA9}" dt="2025-05-07T08:45:10.633" v="157" actId="20577"/>
          <ac:spMkLst>
            <pc:docMk/>
            <pc:sldMk cId="2042763057" sldId="274"/>
            <ac:spMk id="4" creationId="{CF53CC2C-18F9-E63E-3F1D-10861C6579E0}"/>
          </ac:spMkLst>
        </pc:spChg>
        <pc:picChg chg="add mod">
          <ac:chgData name="Alexander Batzke" userId="2be2344cc9f333b6" providerId="LiveId" clId="{0C0C8B98-8CE4-FD45-84FF-FD39AC2AFFA9}" dt="2025-05-07T08:44:57.170" v="128" actId="22"/>
          <ac:picMkLst>
            <pc:docMk/>
            <pc:sldMk cId="2042763057" sldId="274"/>
            <ac:picMk id="7" creationId="{2CECF2B5-22B3-73CD-A8AE-849E24E12E68}"/>
          </ac:picMkLst>
        </pc:picChg>
      </pc:sldChg>
      <pc:sldChg chg="modSp new">
        <pc:chgData name="Alexander Batzke" userId="2be2344cc9f333b6" providerId="LiveId" clId="{0C0C8B98-8CE4-FD45-84FF-FD39AC2AFFA9}" dt="2025-05-07T16:54:21.167" v="943" actId="20577"/>
        <pc:sldMkLst>
          <pc:docMk/>
          <pc:sldMk cId="3992459963" sldId="275"/>
        </pc:sldMkLst>
        <pc:spChg chg="mod">
          <ac:chgData name="Alexander Batzke" userId="2be2344cc9f333b6" providerId="LiveId" clId="{0C0C8B98-8CE4-FD45-84FF-FD39AC2AFFA9}" dt="2025-05-07T16:54:21.167" v="943" actId="20577"/>
          <ac:spMkLst>
            <pc:docMk/>
            <pc:sldMk cId="3992459963" sldId="275"/>
            <ac:spMk id="2" creationId="{E73839C4-C9EA-D033-7A29-30CC54759464}"/>
          </ac:spMkLst>
        </pc:spChg>
      </pc:sldChg>
      <pc:sldChg chg="addSp delSp modSp new modNotesTx">
        <pc:chgData name="Alexander Batzke" userId="2be2344cc9f333b6" providerId="LiveId" clId="{0C0C8B98-8CE4-FD45-84FF-FD39AC2AFFA9}" dt="2025-05-07T09:01:24.063" v="569" actId="20577"/>
        <pc:sldMkLst>
          <pc:docMk/>
          <pc:sldMk cId="3628626399" sldId="276"/>
        </pc:sldMkLst>
        <pc:spChg chg="mod">
          <ac:chgData name="Alexander Batzke" userId="2be2344cc9f333b6" providerId="LiveId" clId="{0C0C8B98-8CE4-FD45-84FF-FD39AC2AFFA9}" dt="2025-05-07T08:53:56.146" v="387" actId="207"/>
          <ac:spMkLst>
            <pc:docMk/>
            <pc:sldMk cId="3628626399" sldId="276"/>
            <ac:spMk id="2" creationId="{B003E10E-B9EE-F1AE-DA4A-B68BA54C1D36}"/>
          </ac:spMkLst>
        </pc:spChg>
        <pc:spChg chg="del">
          <ac:chgData name="Alexander Batzke" userId="2be2344cc9f333b6" providerId="LiveId" clId="{0C0C8B98-8CE4-FD45-84FF-FD39AC2AFFA9}" dt="2025-05-07T08:53:14.772" v="354" actId="22"/>
          <ac:spMkLst>
            <pc:docMk/>
            <pc:sldMk cId="3628626399" sldId="276"/>
            <ac:spMk id="3" creationId="{6F00576A-4DB5-4A99-2A3B-BEDD53FF8B1F}"/>
          </ac:spMkLst>
        </pc:spChg>
        <pc:spChg chg="mod">
          <ac:chgData name="Alexander Batzke" userId="2be2344cc9f333b6" providerId="LiveId" clId="{0C0C8B98-8CE4-FD45-84FF-FD39AC2AFFA9}" dt="2025-05-07T08:53:33.937" v="367" actId="20577"/>
          <ac:spMkLst>
            <pc:docMk/>
            <pc:sldMk cId="3628626399" sldId="276"/>
            <ac:spMk id="4" creationId="{010A581A-D7C8-0CC1-E522-A4C60B55B76C}"/>
          </ac:spMkLst>
        </pc:spChg>
        <pc:picChg chg="add mod">
          <ac:chgData name="Alexander Batzke" userId="2be2344cc9f333b6" providerId="LiveId" clId="{0C0C8B98-8CE4-FD45-84FF-FD39AC2AFFA9}" dt="2025-05-07T08:53:14.772" v="354" actId="22"/>
          <ac:picMkLst>
            <pc:docMk/>
            <pc:sldMk cId="3628626399" sldId="276"/>
            <ac:picMk id="7" creationId="{B25F22BA-93B7-DB1B-1CAA-83BB03BA730A}"/>
          </ac:picMkLst>
        </pc:picChg>
      </pc:sldChg>
      <pc:sldChg chg="new del">
        <pc:chgData name="Alexander Batzke" userId="2be2344cc9f333b6" providerId="LiveId" clId="{0C0C8B98-8CE4-FD45-84FF-FD39AC2AFFA9}" dt="2025-05-07T08:50:07.716" v="245" actId="2696"/>
        <pc:sldMkLst>
          <pc:docMk/>
          <pc:sldMk cId="4145214417" sldId="276"/>
        </pc:sldMkLst>
      </pc:sldChg>
      <pc:sldChg chg="modSp new ord">
        <pc:chgData name="Alexander Batzke" userId="2be2344cc9f333b6" providerId="LiveId" clId="{0C0C8B98-8CE4-FD45-84FF-FD39AC2AFFA9}" dt="2025-05-07T16:55:38.484" v="1000" actId="20577"/>
        <pc:sldMkLst>
          <pc:docMk/>
          <pc:sldMk cId="1203826766" sldId="277"/>
        </pc:sldMkLst>
        <pc:spChg chg="mod">
          <ac:chgData name="Alexander Batzke" userId="2be2344cc9f333b6" providerId="LiveId" clId="{0C0C8B98-8CE4-FD45-84FF-FD39AC2AFFA9}" dt="2025-05-07T16:55:38.484" v="1000" actId="20577"/>
          <ac:spMkLst>
            <pc:docMk/>
            <pc:sldMk cId="1203826766" sldId="277"/>
            <ac:spMk id="2" creationId="{A4C44036-BB4A-6591-D019-70E22EC587E7}"/>
          </ac:spMkLst>
        </pc:spChg>
      </pc:sldChg>
      <pc:sldChg chg="modSp new">
        <pc:chgData name="Alexander Batzke" userId="2be2344cc9f333b6" providerId="LiveId" clId="{0C0C8B98-8CE4-FD45-84FF-FD39AC2AFFA9}" dt="2025-05-07T16:55:55.785" v="1022" actId="20577"/>
        <pc:sldMkLst>
          <pc:docMk/>
          <pc:sldMk cId="2484938784" sldId="278"/>
        </pc:sldMkLst>
        <pc:spChg chg="mod">
          <ac:chgData name="Alexander Batzke" userId="2be2344cc9f333b6" providerId="LiveId" clId="{0C0C8B98-8CE4-FD45-84FF-FD39AC2AFFA9}" dt="2025-05-07T16:55:55.785" v="1022" actId="20577"/>
          <ac:spMkLst>
            <pc:docMk/>
            <pc:sldMk cId="2484938784" sldId="278"/>
            <ac:spMk id="2" creationId="{9471B5E7-5748-82E4-61E1-8A9E8176548E}"/>
          </ac:spMkLst>
        </pc:spChg>
      </pc:sldChg>
    </pc:docChg>
  </pc:docChgLst>
  <pc:docChgLst>
    <pc:chgData name="Batzke, Alexander" userId="18a8a0e8-ebf0-48c5-8fb9-572d56d256c2" providerId="ADAL" clId="{0C9C8B1B-A608-5C4E-A7DC-40AB7E215CC0}"/>
    <pc:docChg chg="addSld">
      <pc:chgData name="Batzke, Alexander" userId="18a8a0e8-ebf0-48c5-8fb9-572d56d256c2" providerId="ADAL" clId="{0C9C8B1B-A608-5C4E-A7DC-40AB7E215CC0}" dt="2021-12-07T16:21:01.569" v="1" actId="680"/>
      <pc:docMkLst>
        <pc:docMk/>
      </pc:docMkLst>
      <pc:sldChg chg="new">
        <pc:chgData name="Batzke, Alexander" userId="18a8a0e8-ebf0-48c5-8fb9-572d56d256c2" providerId="ADAL" clId="{0C9C8B1B-A608-5C4E-A7DC-40AB7E215CC0}" dt="2021-12-07T16:21:01.565" v="0" actId="680"/>
        <pc:sldMkLst>
          <pc:docMk/>
          <pc:sldMk cId="3195961182" sldId="258"/>
        </pc:sldMkLst>
      </pc:sldChg>
      <pc:sldChg chg="new">
        <pc:chgData name="Batzke, Alexander" userId="18a8a0e8-ebf0-48c5-8fb9-572d56d256c2" providerId="ADAL" clId="{0C9C8B1B-A608-5C4E-A7DC-40AB7E215CC0}" dt="2021-12-07T16:21:01.569" v="1" actId="680"/>
        <pc:sldMkLst>
          <pc:docMk/>
          <pc:sldMk cId="547121121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E1C5-B867-CC46-AD93-F9D808E53940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494B0-EF65-3144-B71E-928702EFA7A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2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Jede Menge Energie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494B0-EF65-3144-B71E-928702EFA7A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35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kleine Nordlicht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494B0-EF65-3144-B71E-928702EFA7A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01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Mr</a:t>
            </a:r>
            <a:r>
              <a:rPr lang="de-DE" dirty="0"/>
              <a:t> Saturn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494B0-EF65-3144-B71E-928702EFA7A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25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Anne Frank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494B0-EF65-3144-B71E-928702EFA7A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022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Metzger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494B0-EF65-3144-B71E-928702EFA7A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34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Punk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494B0-EF65-3144-B71E-928702EFA7A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350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Kochinfluencerin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494B0-EF65-3144-B71E-928702EFA7A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87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2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3" y="4282259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3" y="2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8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2" y="662656"/>
            <a:ext cx="9755188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6" y="3505209"/>
            <a:ext cx="9755188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5" y="4578464"/>
            <a:ext cx="6143653" cy="1163112"/>
          </a:xfrm>
        </p:spPr>
        <p:txBody>
          <a:bodyPr/>
          <a:lstStyle>
            <a:lvl1pPr algn="ctr">
              <a:defRPr sz="540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59" y="4883025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1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7" y="5111356"/>
            <a:ext cx="515387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19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3" y="685801"/>
            <a:ext cx="10392514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2" y="4702923"/>
            <a:ext cx="10394729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20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685801"/>
            <a:ext cx="10396901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2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7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069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1723854"/>
            <a:ext cx="10394708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3" y="4247468"/>
            <a:ext cx="10394708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1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3" y="685802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5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5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2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0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2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0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1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2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0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1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3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1" b="0">
                <a:solidFill>
                  <a:schemeClr val="accent1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2" indent="0">
              <a:buNone/>
              <a:defRPr sz="1600"/>
            </a:lvl2pPr>
            <a:lvl3pPr marL="914423" indent="0">
              <a:buNone/>
              <a:defRPr sz="1600"/>
            </a:lvl3pPr>
            <a:lvl4pPr marL="1371634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0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3" y="4389289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2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0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2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1" b="0">
                <a:solidFill>
                  <a:schemeClr val="accent1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7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2" indent="0">
              <a:buNone/>
              <a:defRPr sz="1600"/>
            </a:lvl2pPr>
            <a:lvl3pPr marL="914423" indent="0">
              <a:buNone/>
              <a:defRPr sz="1600"/>
            </a:lvl3pPr>
            <a:lvl4pPr marL="1371634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0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2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0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7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1" b="0">
                <a:solidFill>
                  <a:schemeClr val="accent1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20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2" indent="0">
              <a:buNone/>
              <a:defRPr sz="1600"/>
            </a:lvl2pPr>
            <a:lvl3pPr marL="914423" indent="0">
              <a:buNone/>
              <a:defRPr sz="1600"/>
            </a:lvl3pPr>
            <a:lvl4pPr marL="1371634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0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20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2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0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7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3" y="2063396"/>
            <a:ext cx="10394708" cy="331119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88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6" y="685802"/>
            <a:ext cx="226464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685802"/>
            <a:ext cx="7904430" cy="4688785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58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8" y="804891"/>
            <a:ext cx="9605636" cy="105930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2" y="2010880"/>
            <a:ext cx="4645152" cy="344859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1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3" y="2063397"/>
            <a:ext cx="10394708" cy="33111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58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685802"/>
            <a:ext cx="10394708" cy="3193487"/>
          </a:xfrm>
        </p:spPr>
        <p:txBody>
          <a:bodyPr anchor="b">
            <a:normAutofit/>
          </a:bodyPr>
          <a:lstStyle>
            <a:lvl1pPr algn="l">
              <a:defRPr sz="540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3742267"/>
            <a:ext cx="10394708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36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799" y="2063397"/>
            <a:ext cx="5088715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7"/>
            <a:ext cx="5086539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3" y="685800"/>
            <a:ext cx="10394708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8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1" b="0">
                <a:solidFill>
                  <a:schemeClr val="accent1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3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2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1" b="0">
                <a:solidFill>
                  <a:schemeClr val="accent1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2" y="2861733"/>
            <a:ext cx="5088713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03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8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2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6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3" y="685802"/>
            <a:ext cx="6034375" cy="46887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6" y="2709054"/>
            <a:ext cx="4126860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1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32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6345301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3" y="2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1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1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5" y="1"/>
            <a:ext cx="12005349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7"/>
            <a:ext cx="10396884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2" y="5757334"/>
            <a:ext cx="3784601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C3BD54-29B9-3D42-B178-776ED395AA85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2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7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5401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7" indent="-228607" algn="l" defTabSz="914423" rtl="0" eaLnBrk="1" latinLnBrk="0" hangingPunct="1">
        <a:lnSpc>
          <a:spcPct val="120000"/>
        </a:lnSpc>
        <a:spcBef>
          <a:spcPts val="100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17" indent="-228607" algn="l" defTabSz="914423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29" indent="-228607" algn="l" defTabSz="914423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41" indent="-228607" algn="l" defTabSz="914423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53" indent="-228607" algn="l" defTabSz="914423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64" indent="-228607" algn="l" defTabSz="914423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75" indent="-228607" algn="l" defTabSz="914423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87" indent="-228607" algn="l" defTabSz="914423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 rot="21411190">
            <a:off x="3459830" y="1644532"/>
            <a:ext cx="7759023" cy="2722164"/>
          </a:xfrm>
        </p:spPr>
        <p:txBody>
          <a:bodyPr>
            <a:noAutofit/>
          </a:bodyPr>
          <a:lstStyle/>
          <a:p>
            <a:r>
              <a:rPr lang="de-DE" sz="4000" dirty="0">
                <a:latin typeface="Snap ITC" panose="04040A07060A02020202" pitchFamily="82" charset="0"/>
              </a:rPr>
              <a:t>Die Liga der </a:t>
            </a:r>
            <a:r>
              <a:rPr lang="de-DE" sz="4000" dirty="0" err="1">
                <a:latin typeface="Snap ITC" panose="04040A07060A02020202" pitchFamily="82" charset="0"/>
              </a:rPr>
              <a:t>äusserst</a:t>
            </a:r>
            <a:r>
              <a:rPr lang="de-DE" sz="4000" dirty="0">
                <a:latin typeface="Snap ITC" panose="04040A07060A02020202" pitchFamily="82" charset="0"/>
              </a:rPr>
              <a:t> deutschen Gentlemen*innen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1ADE9FCF-DFD3-40E1-9BEC-1EA9FB1AABD7}"/>
              </a:ext>
            </a:extLst>
          </p:cNvPr>
          <p:cNvSpPr txBox="1">
            <a:spLocks/>
          </p:cNvSpPr>
          <p:nvPr/>
        </p:nvSpPr>
        <p:spPr>
          <a:xfrm>
            <a:off x="3966525" y="4438930"/>
            <a:ext cx="4258950" cy="1311376"/>
          </a:xfrm>
          <a:prstGeom prst="rect">
            <a:avLst/>
          </a:prstGeom>
        </p:spPr>
        <p:txBody>
          <a:bodyPr vert="horz" lIns="91440" tIns="45721" rIns="91440" bIns="45721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rgbClr val="1B2B82"/>
                </a:solidFill>
                <a:latin typeface="DK Cool Crayon" pitchFamily="2" charset="0"/>
              </a:rPr>
              <a:t>2025-2029</a:t>
            </a:r>
          </a:p>
        </p:txBody>
      </p:sp>
      <p:pic>
        <p:nvPicPr>
          <p:cNvPr id="12" name="Grafik 1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526E003-FDF2-4E84-BF3B-EA84C3470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300" r="89967">
                        <a14:foregroundMark x1="30375" y1="45588" x2="30375" y2="45588"/>
                        <a14:foregroundMark x1="36714" y1="47059" x2="36714" y2="47059"/>
                        <a14:foregroundMark x1="45700" y1="37353" x2="45700" y2="37353"/>
                        <a14:foregroundMark x1="51433" y1="54118" x2="51433" y2="54118"/>
                        <a14:foregroundMark x1="61797" y1="52647" x2="61797" y2="52647"/>
                        <a14:foregroundMark x1="65601" y1="52647" x2="65601" y2="52647"/>
                        <a14:foregroundMark x1="4300" y1="41765" x2="4300" y2="4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0988"/>
            <a:ext cx="9948332" cy="1864628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A4A55FF4-8C19-EA4F-B495-8913F78B730D}"/>
              </a:ext>
            </a:extLst>
          </p:cNvPr>
          <p:cNvSpPr txBox="1">
            <a:spLocks/>
          </p:cNvSpPr>
          <p:nvPr/>
        </p:nvSpPr>
        <p:spPr>
          <a:xfrm>
            <a:off x="-375958" y="2139270"/>
            <a:ext cx="4258950" cy="1311376"/>
          </a:xfrm>
          <a:prstGeom prst="rect">
            <a:avLst/>
          </a:prstGeom>
        </p:spPr>
        <p:txBody>
          <a:bodyPr vert="horz" lIns="91440" tIns="45721" rIns="91440" bIns="45721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latin typeface="DK Cool Crayon" pitchFamily="2" charset="0"/>
              </a:rPr>
              <a:t>pr</a:t>
            </a:r>
            <a:r>
              <a:rPr lang="de-DE" sz="3600" dirty="0">
                <a:latin typeface="DK Cool Crayon" pitchFamily="2" charset="0"/>
              </a:rPr>
              <a:t>ä</a:t>
            </a:r>
            <a:r>
              <a:rPr lang="de-DE" sz="4000" dirty="0">
                <a:latin typeface="DK Cool Crayon" pitchFamily="2" charset="0"/>
              </a:rPr>
              <a:t>sentiert</a:t>
            </a:r>
          </a:p>
        </p:txBody>
      </p:sp>
    </p:spTree>
    <p:extLst>
      <p:ext uri="{BB962C8B-B14F-4D97-AF65-F5344CB8AC3E}">
        <p14:creationId xmlns:p14="http://schemas.microsoft.com/office/powerpoint/2010/main" val="1342090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44036-BB4A-6591-D019-70E22EC5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>
                <a:latin typeface="Snap ITC"/>
              </a:rPr>
              <a:t>Justice League </a:t>
            </a:r>
            <a:r>
              <a:rPr lang="de-DE" sz="5400" err="1">
                <a:latin typeface="Snap ITC"/>
              </a:rPr>
              <a:t>of</a:t>
            </a:r>
            <a:r>
              <a:rPr lang="de-DE" sz="5400" dirty="0">
                <a:latin typeface="Snap ITC"/>
              </a:rPr>
              <a:t> </a:t>
            </a:r>
            <a:r>
              <a:rPr lang="de-DE" sz="5400" err="1">
                <a:latin typeface="Snap ITC"/>
              </a:rPr>
              <a:t>the</a:t>
            </a:r>
            <a:r>
              <a:rPr lang="de-DE" sz="5400" dirty="0">
                <a:latin typeface="Snap ITC"/>
              </a:rPr>
              <a:t> Freistaat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BF9129-66A4-A7C1-BCDA-877C5E6C0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826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5687-8927-1240-9211-854B7D5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Snap ITC" panose="04040A07060A02020202" pitchFamily="82" charset="0"/>
              </a:rPr>
              <a:t>Inneres und Heimat</a:t>
            </a:r>
            <a:br>
              <a:rPr lang="de-DE" dirty="0">
                <a:latin typeface="Snap ITC" panose="04040A07060A02020202" pitchFamily="82" charset="0"/>
              </a:rPr>
            </a:br>
            <a:r>
              <a:rPr lang="de-DE" dirty="0">
                <a:latin typeface="Snap ITC" panose="04040A07060A02020202" pitchFamily="82" charset="0"/>
              </a:rPr>
              <a:t>Alexander </a:t>
            </a:r>
            <a:r>
              <a:rPr lang="de-DE" dirty="0" err="1">
                <a:latin typeface="Snap ITC" panose="04040A07060A02020202" pitchFamily="82" charset="0"/>
              </a:rPr>
              <a:t>Dobrindt</a:t>
            </a:r>
            <a:endParaRPr lang="de-DE" dirty="0">
              <a:solidFill>
                <a:srgbClr val="1B2B82"/>
              </a:solidFill>
              <a:latin typeface="Snap ITC" panose="04040A07060A02020202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6307667" y="2017344"/>
            <a:ext cx="5079019" cy="3441520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DK Cool Crayon" pitchFamily="2" charset="0"/>
              </a:rPr>
              <a:t>SUPERKRAFT:</a:t>
            </a:r>
          </a:p>
          <a:p>
            <a:pPr lvl="1"/>
            <a:r>
              <a:rPr lang="de-DE" sz="3001" dirty="0">
                <a:latin typeface="DK Cool Crayon" pitchFamily="2" charset="0"/>
              </a:rPr>
              <a:t>Superheilung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5DCE125-BE9F-E077-058B-56F476CD38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46287" y="20113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5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5687-8927-1240-9211-854B7D5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400" dirty="0">
                <a:latin typeface="Snap ITC" panose="04040A07060A02020202" pitchFamily="82" charset="0"/>
              </a:rPr>
              <a:t>Ernährung und Landwirtschaft</a:t>
            </a:r>
            <a:br>
              <a:rPr lang="de-DE" sz="4400" dirty="0">
                <a:latin typeface="Snap ITC" panose="04040A07060A02020202" pitchFamily="82" charset="0"/>
              </a:rPr>
            </a:br>
            <a:r>
              <a:rPr lang="de-DE" sz="4400" dirty="0">
                <a:solidFill>
                  <a:srgbClr val="1B2B82"/>
                </a:solidFill>
                <a:latin typeface="Snap ITC" panose="04040A07060A02020202" pitchFamily="82" charset="0"/>
              </a:rPr>
              <a:t>Alois Rainer</a:t>
            </a:r>
            <a:br>
              <a:rPr lang="de-DE" sz="4400" dirty="0">
                <a:latin typeface="Snap ITC" panose="04040A07060A02020202" pitchFamily="82" charset="0"/>
              </a:rPr>
            </a:br>
            <a:endParaRPr lang="de-DE" sz="4400" dirty="0">
              <a:solidFill>
                <a:srgbClr val="1B2B82"/>
              </a:solidFill>
              <a:latin typeface="Snap ITC" panose="04040A07060A02020202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latin typeface="DK Cool Crayon" pitchFamily="2" charset="0"/>
              </a:rPr>
              <a:t>Superkraft:</a:t>
            </a:r>
          </a:p>
          <a:p>
            <a:pPr lvl="1"/>
            <a:r>
              <a:rPr lang="de-DE" sz="3801" dirty="0">
                <a:latin typeface="DK Cool Crayon" pitchFamily="2" charset="0"/>
              </a:rPr>
              <a:t>Messer so </a:t>
            </a:r>
            <a:r>
              <a:rPr lang="de-DE" sz="3801" dirty="0" err="1">
                <a:latin typeface="DK Cool Crayon" pitchFamily="2" charset="0"/>
              </a:rPr>
              <a:t>tschutschuu</a:t>
            </a:r>
            <a:endParaRPr lang="de-DE" sz="3801" dirty="0">
              <a:latin typeface="DK Cool Crayon" pitchFamily="2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528BA1E-B95C-0C7B-1822-30418039F2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46287" y="20113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2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5687-8927-1240-9211-854B7D5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>
                <a:latin typeface="Snap ITC" panose="04040A07060A02020202" pitchFamily="82" charset="0"/>
              </a:rPr>
              <a:t>Forschung, Technologie und Raumfahrt</a:t>
            </a:r>
            <a:br>
              <a:rPr lang="de-DE" sz="4000" dirty="0">
                <a:latin typeface="Snap ITC" panose="04040A07060A02020202" pitchFamily="82" charset="0"/>
              </a:rPr>
            </a:br>
            <a:r>
              <a:rPr lang="de-DE" sz="4000" dirty="0">
                <a:solidFill>
                  <a:srgbClr val="1B2B82"/>
                </a:solidFill>
                <a:latin typeface="Snap ITC" panose="04040A07060A02020202" pitchFamily="82" charset="0"/>
              </a:rPr>
              <a:t>Dorothee Bär</a:t>
            </a:r>
            <a:br>
              <a:rPr lang="de-DE" sz="4000" dirty="0">
                <a:latin typeface="Snap ITC" panose="04040A07060A02020202" pitchFamily="82" charset="0"/>
              </a:rPr>
            </a:br>
            <a:endParaRPr lang="de-DE" sz="4000" dirty="0">
              <a:solidFill>
                <a:srgbClr val="1B2B82"/>
              </a:solidFill>
              <a:latin typeface="Snap ITC" panose="04040A07060A02020202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DK Cool Crayon" pitchFamily="2" charset="0"/>
              </a:rPr>
              <a:t>Superkraft: </a:t>
            </a:r>
          </a:p>
          <a:p>
            <a:pPr lvl="1"/>
            <a:r>
              <a:rPr lang="de-DE" sz="3001" dirty="0">
                <a:latin typeface="DK Cool Crayon" pitchFamily="2" charset="0"/>
              </a:rPr>
              <a:t>Fliegen, sogar ins All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567CC93B-6BCB-0B8B-6AC2-936406D929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46287" y="20113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37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1B5E7-5748-82E4-61E1-8A9E8176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>
                <a:latin typeface="Snap ITC"/>
              </a:rPr>
              <a:t>Avengers </a:t>
            </a:r>
            <a:r>
              <a:rPr lang="de-DE" sz="5400" err="1">
                <a:latin typeface="Snap ITC"/>
              </a:rPr>
              <a:t>of</a:t>
            </a:r>
            <a:r>
              <a:rPr lang="de-DE" sz="5400" dirty="0">
                <a:latin typeface="Snap ITC"/>
              </a:rPr>
              <a:t> </a:t>
            </a:r>
            <a:r>
              <a:rPr lang="de-DE" sz="5400" err="1">
                <a:latin typeface="Snap ITC"/>
              </a:rPr>
              <a:t>the</a:t>
            </a:r>
            <a:r>
              <a:rPr lang="de-DE" sz="5400" dirty="0">
                <a:latin typeface="Snap ITC"/>
              </a:rPr>
              <a:t> Arbeiterklasse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EE3912-E54A-EDB3-D9E3-D9DEFA4FB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93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5687-8927-1240-9211-854B7D5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de-DE" sz="4400" dirty="0">
                <a:latin typeface="Snap ITC"/>
              </a:rPr>
              <a:t>Finanzen und Mini-Boss</a:t>
            </a:r>
            <a:br>
              <a:rPr lang="de-DE" sz="4400" dirty="0">
                <a:latin typeface="Snap ITC" panose="04040A07060A02020202" pitchFamily="82" charset="0"/>
              </a:rPr>
            </a:br>
            <a:r>
              <a:rPr lang="de-DE" sz="4400" dirty="0">
                <a:solidFill>
                  <a:srgbClr val="1B2B82"/>
                </a:solidFill>
                <a:latin typeface="Snap ITC"/>
              </a:rPr>
              <a:t>Lars Klingbeil</a:t>
            </a:r>
            <a:br>
              <a:rPr lang="de-DE" sz="4400" dirty="0">
                <a:latin typeface="Snap ITC" panose="04040A07060A02020202" pitchFamily="82" charset="0"/>
              </a:rPr>
            </a:br>
            <a:endParaRPr lang="de-DE" sz="4400" dirty="0">
              <a:solidFill>
                <a:srgbClr val="1B2B82"/>
              </a:solidFill>
              <a:latin typeface="Snap ITC" panose="04040A07060A02020202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latin typeface="DK Cool Crayon" pitchFamily="2" charset="0"/>
              </a:rPr>
              <a:t>Superkraft:</a:t>
            </a:r>
          </a:p>
          <a:p>
            <a:pPr lvl="1"/>
            <a:r>
              <a:rPr lang="de-DE" sz="2601" dirty="0">
                <a:latin typeface="DK Cool Crayon" pitchFamily="2" charset="0"/>
              </a:rPr>
              <a:t>Duplizieren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D5DC554-44EC-7C93-DAA9-CFAF6850D4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02594" y="2011363"/>
            <a:ext cx="3791743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18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5687-8927-1240-9211-854B7D5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Snap ITC" panose="04040A07060A02020202" pitchFamily="82" charset="0"/>
              </a:rPr>
              <a:t>Arbeit und Soziales</a:t>
            </a:r>
            <a:br>
              <a:rPr lang="de-DE" dirty="0">
                <a:latin typeface="Snap ITC" panose="04040A07060A02020202" pitchFamily="82" charset="0"/>
              </a:rPr>
            </a:br>
            <a:r>
              <a:rPr lang="de-DE" dirty="0">
                <a:solidFill>
                  <a:srgbClr val="1B2B82"/>
                </a:solidFill>
                <a:latin typeface="Snap ITC" panose="04040A07060A02020202" pitchFamily="82" charset="0"/>
              </a:rPr>
              <a:t>Bärbel Bas</a:t>
            </a:r>
            <a:br>
              <a:rPr lang="de-DE" dirty="0">
                <a:latin typeface="Snap ITC" panose="04040A07060A02020202" pitchFamily="82" charset="0"/>
              </a:rPr>
            </a:br>
            <a:endParaRPr lang="de-DE" dirty="0">
              <a:solidFill>
                <a:srgbClr val="1B2B82"/>
              </a:solidFill>
              <a:latin typeface="Snap ITC" panose="04040A07060A02020202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DK Cool Crayon" pitchFamily="2" charset="0"/>
              </a:rPr>
              <a:t>Superkraft:</a:t>
            </a:r>
          </a:p>
          <a:p>
            <a:pPr lvl="1"/>
            <a:r>
              <a:rPr lang="de-DE" sz="3001" dirty="0" err="1">
                <a:latin typeface="DK Cool Crayon" pitchFamily="2" charset="0"/>
              </a:rPr>
              <a:t>Social</a:t>
            </a:r>
            <a:r>
              <a:rPr lang="de-DE" sz="3001" dirty="0">
                <a:latin typeface="DK Cool Crayon" pitchFamily="2" charset="0"/>
              </a:rPr>
              <a:t>-Shape-</a:t>
            </a:r>
            <a:r>
              <a:rPr lang="de-DE" sz="3001" dirty="0" err="1">
                <a:latin typeface="DK Cool Crayon" pitchFamily="2" charset="0"/>
              </a:rPr>
              <a:t>Shifter</a:t>
            </a:r>
            <a:endParaRPr lang="de-DE" sz="3001" dirty="0">
              <a:latin typeface="DK Cool Crayon" pitchFamily="2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0729B1D-7B45-2EF7-BACE-6DDB59CCBB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46287" y="20113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6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5687-8927-1240-9211-854B7D5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Snap ITC" panose="04040A07060A02020202" pitchFamily="82" charset="0"/>
              </a:rPr>
              <a:t>Verteidigung</a:t>
            </a:r>
            <a:br>
              <a:rPr lang="de-DE" dirty="0">
                <a:latin typeface="Snap ITC" panose="04040A07060A02020202" pitchFamily="82" charset="0"/>
              </a:rPr>
            </a:br>
            <a:r>
              <a:rPr lang="de-DE" dirty="0">
                <a:solidFill>
                  <a:srgbClr val="1B2B82"/>
                </a:solidFill>
                <a:latin typeface="Snap ITC" panose="04040A07060A02020202" pitchFamily="82" charset="0"/>
              </a:rPr>
              <a:t>Boris </a:t>
            </a:r>
            <a:r>
              <a:rPr lang="de-DE" dirty="0" err="1">
                <a:solidFill>
                  <a:srgbClr val="1B2B82"/>
                </a:solidFill>
                <a:latin typeface="Snap ITC" panose="04040A07060A02020202" pitchFamily="82" charset="0"/>
              </a:rPr>
              <a:t>Pistorius</a:t>
            </a:r>
            <a:endParaRPr lang="de-DE" dirty="0">
              <a:solidFill>
                <a:srgbClr val="1B2B82"/>
              </a:solidFill>
              <a:latin typeface="Snap ITC" panose="04040A07060A02020202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7215611" y="2017343"/>
            <a:ext cx="3843311" cy="3441520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DK Cool Crayon" pitchFamily="2" charset="0"/>
              </a:rPr>
              <a:t>Superkraft:</a:t>
            </a:r>
          </a:p>
          <a:p>
            <a:pPr lvl="1"/>
            <a:r>
              <a:rPr lang="de-DE" sz="3401" dirty="0">
                <a:latin typeface="DK Cool Crayon" pitchFamily="2" charset="0"/>
              </a:rPr>
              <a:t>Iron Man </a:t>
            </a:r>
            <a:r>
              <a:rPr lang="de-DE" sz="3401" dirty="0" err="1">
                <a:latin typeface="DK Cool Crayon" pitchFamily="2" charset="0"/>
              </a:rPr>
              <a:t>Suit</a:t>
            </a:r>
            <a:endParaRPr lang="de-DE" sz="3401" dirty="0">
              <a:latin typeface="DK Cool Crayon" pitchFamily="2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FB874A7-3778-917E-1C8A-D239B18E00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71886" y="2017343"/>
            <a:ext cx="3448050" cy="34480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4912619-6C4B-9E1E-73A7-5B068975F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7" y="1983398"/>
            <a:ext cx="3446859" cy="350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6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5687-8927-1240-9211-854B7D5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de-DE" sz="4400" dirty="0">
                <a:latin typeface="Snap ITC"/>
              </a:rPr>
              <a:t>Justiz und Verbraucherschutz</a:t>
            </a:r>
            <a:br>
              <a:rPr lang="de-DE" sz="4400" dirty="0">
                <a:latin typeface="Snap ITC" panose="04040A07060A02020202" pitchFamily="82" charset="0"/>
              </a:rPr>
            </a:br>
            <a:r>
              <a:rPr lang="de-DE" sz="4400" dirty="0">
                <a:solidFill>
                  <a:srgbClr val="1B2B82"/>
                </a:solidFill>
                <a:latin typeface="Snap ITC"/>
              </a:rPr>
              <a:t>Stefanie Hubig</a:t>
            </a:r>
            <a:br>
              <a:rPr lang="de-DE" sz="4400" dirty="0">
                <a:latin typeface="Snap ITC" panose="04040A07060A02020202" pitchFamily="82" charset="0"/>
              </a:rPr>
            </a:br>
            <a:endParaRPr lang="de-DE" sz="4400">
              <a:solidFill>
                <a:srgbClr val="1B2B82"/>
              </a:solidFill>
              <a:latin typeface="Snap ITC" panose="04040A07060A02020202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DK Cool Crayon" pitchFamily="2" charset="0"/>
              </a:rPr>
              <a:t>Superkraft:</a:t>
            </a:r>
          </a:p>
          <a:p>
            <a:pPr lvl="1"/>
            <a:r>
              <a:rPr lang="de-DE" sz="3401" dirty="0">
                <a:latin typeface="DK Cool Crayon" pitchFamily="2" charset="0"/>
              </a:rPr>
              <a:t>Bücher anfassen und Informationen rausziehen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B8B32BC-6017-E8D2-7F1F-91700B81A6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46287" y="20113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7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5687-8927-1240-9211-854B7D5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de-DE" sz="4400" dirty="0">
                <a:latin typeface="Snap ITC"/>
              </a:rPr>
              <a:t>Umwelt und Klimaschutz</a:t>
            </a:r>
            <a:br>
              <a:rPr lang="de-DE" sz="4400" dirty="0">
                <a:latin typeface="Snap ITC" panose="04040A07060A02020202" pitchFamily="82" charset="0"/>
              </a:rPr>
            </a:br>
            <a:r>
              <a:rPr lang="de-DE" sz="4400" dirty="0">
                <a:solidFill>
                  <a:srgbClr val="1B2B82"/>
                </a:solidFill>
                <a:latin typeface="Snap ITC"/>
              </a:rPr>
              <a:t>Carsten Schneider</a:t>
            </a:r>
            <a:br>
              <a:rPr lang="de-DE" sz="4400" dirty="0">
                <a:latin typeface="Snap ITC" panose="04040A07060A02020202" pitchFamily="82" charset="0"/>
              </a:rPr>
            </a:br>
            <a:endParaRPr lang="de-DE" sz="4400" dirty="0">
              <a:solidFill>
                <a:srgbClr val="1B2B82"/>
              </a:solidFill>
              <a:latin typeface="Snap ITC" panose="04040A07060A02020202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latin typeface="DK Cool Crayon" pitchFamily="2" charset="0"/>
              </a:rPr>
              <a:t>Superkraft: </a:t>
            </a:r>
          </a:p>
          <a:p>
            <a:pPr lvl="1"/>
            <a:r>
              <a:rPr lang="de-DE" sz="3801" dirty="0">
                <a:latin typeface="DK Cool Crayon" pitchFamily="2" charset="0"/>
              </a:rPr>
              <a:t>Poison </a:t>
            </a:r>
            <a:r>
              <a:rPr lang="de-DE" sz="3801" dirty="0" err="1">
                <a:latin typeface="DK Cool Crayon" pitchFamily="2" charset="0"/>
              </a:rPr>
              <a:t>Yvi</a:t>
            </a:r>
            <a:endParaRPr lang="de-DE" sz="3801" dirty="0">
              <a:latin typeface="DK Cool Crayon" pitchFamily="2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A591688-7724-63E5-0AD5-60C9A31440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46287" y="20113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3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839C4-C9EA-D033-7A29-30CC5475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>
                <a:latin typeface="Snap ITC"/>
              </a:rPr>
              <a:t>Christians </a:t>
            </a:r>
            <a:r>
              <a:rPr lang="de-DE" sz="5400" err="1">
                <a:latin typeface="Snap ITC"/>
              </a:rPr>
              <a:t>of</a:t>
            </a:r>
            <a:r>
              <a:rPr lang="de-DE" sz="5400" dirty="0">
                <a:latin typeface="Snap ITC"/>
              </a:rPr>
              <a:t> </a:t>
            </a:r>
            <a:r>
              <a:rPr lang="de-DE" sz="5400" err="1">
                <a:latin typeface="Snap ITC"/>
              </a:rPr>
              <a:t>the</a:t>
            </a:r>
            <a:r>
              <a:rPr lang="de-DE" sz="5400" dirty="0">
                <a:latin typeface="Snap ITC"/>
              </a:rPr>
              <a:t> Galaxy</a:t>
            </a:r>
            <a:endParaRPr lang="de-DE" sz="5400">
              <a:latin typeface="Snap ITC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BFFF70-7A9A-FD33-C344-0B54A14AC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459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5687-8927-1240-9211-854B7D5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de-DE" sz="4400" dirty="0">
                <a:latin typeface="Snap ITC"/>
              </a:rPr>
              <a:t>Wohnung und Bauen</a:t>
            </a:r>
            <a:br>
              <a:rPr lang="de-DE" sz="4400" dirty="0">
                <a:latin typeface="Snap ITC" panose="04040A07060A02020202" pitchFamily="82" charset="0"/>
              </a:rPr>
            </a:br>
            <a:r>
              <a:rPr lang="de-DE" sz="4400" dirty="0">
                <a:solidFill>
                  <a:srgbClr val="1B2B82"/>
                </a:solidFill>
                <a:latin typeface="Snap ITC"/>
              </a:rPr>
              <a:t>Verena Hubertz</a:t>
            </a:r>
            <a:br>
              <a:rPr lang="de-DE" sz="4400" dirty="0">
                <a:latin typeface="Snap ITC" panose="04040A07060A02020202" pitchFamily="82" charset="0"/>
              </a:rPr>
            </a:br>
            <a:endParaRPr lang="de-DE" sz="4400">
              <a:solidFill>
                <a:srgbClr val="1B2B82"/>
              </a:solidFill>
              <a:latin typeface="Snap ITC" panose="04040A07060A02020202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6413770" y="2017344"/>
            <a:ext cx="5088196" cy="3441520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DK Cool Crayon" pitchFamily="2" charset="0"/>
              </a:rPr>
              <a:t>Superkraft: </a:t>
            </a:r>
          </a:p>
          <a:p>
            <a:pPr lvl="1"/>
            <a:r>
              <a:rPr lang="de-DE" sz="3401" dirty="0">
                <a:latin typeface="DK Cool Crayon" pitchFamily="2" charset="0"/>
              </a:rPr>
              <a:t>Materie erschaffen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02CD779-8563-CA43-B871-E1D0B2E00E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46287" y="20113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0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5687-8927-1240-9211-854B7D5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Snap ITC" panose="04040A07060A02020202" pitchFamily="82" charset="0"/>
              </a:rPr>
              <a:t>Entwicklung</a:t>
            </a:r>
            <a:br>
              <a:rPr lang="de-DE" dirty="0">
                <a:latin typeface="Snap ITC" panose="04040A07060A02020202" pitchFamily="82" charset="0"/>
              </a:rPr>
            </a:br>
            <a:r>
              <a:rPr lang="de-DE" sz="4900" dirty="0" err="1">
                <a:solidFill>
                  <a:srgbClr val="1B2B82"/>
                </a:solidFill>
                <a:latin typeface="Snap ITC" panose="04040A07060A02020202" pitchFamily="82" charset="0"/>
              </a:rPr>
              <a:t>Reem</a:t>
            </a:r>
            <a:r>
              <a:rPr lang="de-DE" sz="4900" dirty="0">
                <a:solidFill>
                  <a:srgbClr val="1B2B82"/>
                </a:solidFill>
                <a:latin typeface="Snap ITC" panose="04040A07060A02020202" pitchFamily="82" charset="0"/>
              </a:rPr>
              <a:t> </a:t>
            </a:r>
            <a:r>
              <a:rPr lang="de-DE" sz="4900" dirty="0" err="1">
                <a:solidFill>
                  <a:srgbClr val="1B2B82"/>
                </a:solidFill>
                <a:latin typeface="Snap ITC" panose="04040A07060A02020202" pitchFamily="82" charset="0"/>
              </a:rPr>
              <a:t>Alabali</a:t>
            </a:r>
            <a:r>
              <a:rPr lang="de-DE" sz="4900" dirty="0">
                <a:solidFill>
                  <a:srgbClr val="1B2B82"/>
                </a:solidFill>
                <a:latin typeface="Snap ITC" panose="04040A07060A02020202" pitchFamily="82" charset="0"/>
              </a:rPr>
              <a:t>-Radovan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6409702" y="2219324"/>
            <a:ext cx="4645152" cy="3441520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DK Cool Crayon" pitchFamily="2" charset="0"/>
              </a:rPr>
              <a:t>Superkraft: </a:t>
            </a:r>
          </a:p>
          <a:p>
            <a:pPr lvl="1"/>
            <a:r>
              <a:rPr lang="de-DE" sz="3401" dirty="0">
                <a:latin typeface="DK Cool Crayon" pitchFamily="2" charset="0"/>
              </a:rPr>
              <a:t>Kann alle Sprachen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6C786E-B6FC-33F0-F200-121FDDE863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46287" y="20113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90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340A6-5657-9AD3-C0D0-CA13485E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Snap ITC" panose="04040A07060A02020202" pitchFamily="82" charset="0"/>
              </a:rPr>
              <a:t>Boss</a:t>
            </a:r>
            <a:br>
              <a:rPr lang="de-DE" dirty="0">
                <a:latin typeface="Snap ITC" panose="04040A07060A02020202" pitchFamily="82" charset="0"/>
              </a:rPr>
            </a:br>
            <a:r>
              <a:rPr lang="de-DE" dirty="0" err="1">
                <a:solidFill>
                  <a:srgbClr val="1B2B82"/>
                </a:solidFill>
                <a:latin typeface="Snap ITC" panose="04040A07060A02020202" pitchFamily="82" charset="0"/>
              </a:rPr>
              <a:t>friedrich</a:t>
            </a:r>
            <a:r>
              <a:rPr lang="de-DE" dirty="0">
                <a:solidFill>
                  <a:srgbClr val="1B2B82"/>
                </a:solidFill>
                <a:latin typeface="Snap ITC" panose="04040A07060A02020202" pitchFamily="82" charset="0"/>
              </a:rPr>
              <a:t> Merz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53CC2C-18F9-E63E-3F1D-10861C6579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3600" dirty="0">
                <a:latin typeface="CF Crayons" pitchFamily="2" charset="0"/>
              </a:rPr>
              <a:t>Superkraft:</a:t>
            </a:r>
          </a:p>
          <a:p>
            <a:pPr lvl="1"/>
            <a:r>
              <a:rPr lang="de-DE" sz="3401" dirty="0">
                <a:latin typeface="CF Crayons" pitchFamily="2" charset="0"/>
              </a:rPr>
              <a:t>Realit</a:t>
            </a:r>
            <a:r>
              <a:rPr lang="de-DE" sz="3401" dirty="0">
                <a:latin typeface="DK Cool Crayon" pitchFamily="2" charset="0"/>
              </a:rPr>
              <a:t>ä</a:t>
            </a:r>
            <a:r>
              <a:rPr lang="de-DE" sz="3401" dirty="0">
                <a:latin typeface="CF Crayons" pitchFamily="2" charset="0"/>
              </a:rPr>
              <a:t>t ver</a:t>
            </a:r>
            <a:r>
              <a:rPr lang="de-DE" sz="3401" dirty="0">
                <a:latin typeface="DK Cool Crayon" pitchFamily="2" charset="0"/>
              </a:rPr>
              <a:t>ä</a:t>
            </a:r>
            <a:r>
              <a:rPr lang="de-DE" sz="3401" dirty="0">
                <a:latin typeface="CF Crayons" pitchFamily="2" charset="0"/>
              </a:rPr>
              <a:t>ndern</a:t>
            </a:r>
          </a:p>
          <a:p>
            <a:endParaRPr lang="de-DE" dirty="0">
              <a:latin typeface="CF Crayons" pitchFamily="2" charset="0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CECF2B5-22B3-73CD-A8AE-849E24E12E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46287" y="20113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6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0AF9-BB1D-23D4-CC40-42AE610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569F0-E9B1-96C9-EE00-74EB5D3F9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2" y="2010880"/>
            <a:ext cx="9605636" cy="3448595"/>
          </a:xfrm>
        </p:spPr>
        <p:txBody>
          <a:bodyPr/>
          <a:lstStyle/>
          <a:p>
            <a:r>
              <a:rPr lang="en-US" dirty="0"/>
              <a:t>https://www.tagesschau.de/inland/innenpolitik/kabinett-cdu-csu-spd-100.html</a:t>
            </a:r>
          </a:p>
        </p:txBody>
      </p:sp>
    </p:spTree>
    <p:extLst>
      <p:ext uri="{BB962C8B-B14F-4D97-AF65-F5344CB8AC3E}">
        <p14:creationId xmlns:p14="http://schemas.microsoft.com/office/powerpoint/2010/main" val="289917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5687-8927-1240-9211-854B7D5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>
                <a:latin typeface="Snap ITC" panose="04040A07060A02020202" pitchFamily="82" charset="0"/>
              </a:rPr>
              <a:t>Wirtschaft und Energie</a:t>
            </a:r>
            <a:br>
              <a:rPr lang="de-DE" sz="4000" dirty="0">
                <a:latin typeface="Snap ITC" panose="04040A07060A02020202" pitchFamily="82" charset="0"/>
              </a:rPr>
            </a:br>
            <a:r>
              <a:rPr lang="de-DE" sz="4000" dirty="0">
                <a:solidFill>
                  <a:srgbClr val="1B2B82"/>
                </a:solidFill>
                <a:latin typeface="Snap ITC" panose="04040A07060A02020202" pitchFamily="82" charset="0"/>
              </a:rPr>
              <a:t>Katherina Reiche</a:t>
            </a:r>
            <a:br>
              <a:rPr lang="de-DE" sz="4000" dirty="0">
                <a:latin typeface="Snap ITC" panose="04040A07060A02020202" pitchFamily="82" charset="0"/>
              </a:rPr>
            </a:br>
            <a:endParaRPr lang="de-DE" sz="4000" dirty="0">
              <a:solidFill>
                <a:srgbClr val="1B2B82"/>
              </a:solidFill>
              <a:latin typeface="Snap ITC" panose="04040A07060A02020202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6405305" y="2017344"/>
            <a:ext cx="5304096" cy="3441520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DK Cool Crayon" pitchFamily="2" charset="0"/>
              </a:rPr>
              <a:t>Superkraft:</a:t>
            </a:r>
          </a:p>
          <a:p>
            <a:pPr lvl="1"/>
            <a:r>
              <a:rPr lang="de-DE" sz="3401" dirty="0">
                <a:latin typeface="DK Cool Crayon" pitchFamily="2" charset="0"/>
              </a:rPr>
              <a:t>Gedanken-manipulation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283608F-70E5-14E6-B62F-423400447E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46287" y="20113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5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5687-8927-1240-9211-854B7D5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400" dirty="0">
                <a:latin typeface="Snap ITC" panose="04040A07060A02020202" pitchFamily="82" charset="0"/>
              </a:rPr>
              <a:t>Auswärtiges Amt</a:t>
            </a:r>
            <a:br>
              <a:rPr lang="de-DE" sz="4400" dirty="0">
                <a:latin typeface="Snap ITC" panose="04040A07060A02020202" pitchFamily="82" charset="0"/>
              </a:rPr>
            </a:br>
            <a:r>
              <a:rPr lang="de-DE" sz="4400" dirty="0">
                <a:solidFill>
                  <a:srgbClr val="1B2B82"/>
                </a:solidFill>
                <a:latin typeface="Snap ITC" panose="04040A07060A02020202" pitchFamily="82" charset="0"/>
              </a:rPr>
              <a:t>Johann </a:t>
            </a:r>
            <a:r>
              <a:rPr lang="de-DE" sz="4400" dirty="0" err="1">
                <a:solidFill>
                  <a:srgbClr val="1B2B82"/>
                </a:solidFill>
                <a:latin typeface="Snap ITC" panose="04040A07060A02020202" pitchFamily="82" charset="0"/>
              </a:rPr>
              <a:t>Wadephul</a:t>
            </a:r>
            <a:br>
              <a:rPr lang="de-DE" sz="4400" dirty="0">
                <a:latin typeface="Snap ITC" panose="04040A07060A02020202" pitchFamily="82" charset="0"/>
              </a:rPr>
            </a:br>
            <a:endParaRPr lang="de-DE" sz="4400" dirty="0">
              <a:solidFill>
                <a:srgbClr val="1B2B82"/>
              </a:solidFill>
              <a:latin typeface="Snap ITC" panose="04040A07060A02020202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latin typeface="DK Cool Crayon" pitchFamily="2" charset="0"/>
              </a:rPr>
              <a:t>Superkraft:</a:t>
            </a:r>
          </a:p>
          <a:p>
            <a:pPr lvl="1"/>
            <a:r>
              <a:rPr lang="de-DE" sz="2601" dirty="0">
                <a:latin typeface="DK Cool Crayon" pitchFamily="2" charset="0"/>
              </a:rPr>
              <a:t>Teleportation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E615D7C-F227-7DFF-2644-82DC165E19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46287" y="20113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17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5687-8927-1240-9211-854B7D5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>
                <a:latin typeface="Snap ITC" panose="04040A07060A02020202" pitchFamily="82" charset="0"/>
              </a:rPr>
              <a:t>Gesundheit</a:t>
            </a:r>
            <a:br>
              <a:rPr lang="de-DE" sz="4000" dirty="0">
                <a:latin typeface="Snap ITC" panose="04040A07060A02020202" pitchFamily="82" charset="0"/>
              </a:rPr>
            </a:br>
            <a:r>
              <a:rPr lang="de-DE" sz="4000" dirty="0">
                <a:solidFill>
                  <a:srgbClr val="1B2B82"/>
                </a:solidFill>
                <a:latin typeface="Snap ITC" panose="04040A07060A02020202" pitchFamily="82" charset="0"/>
              </a:rPr>
              <a:t>Nina Warken</a:t>
            </a:r>
            <a:br>
              <a:rPr lang="de-DE" sz="4000" dirty="0">
                <a:latin typeface="Snap ITC" panose="04040A07060A02020202" pitchFamily="82" charset="0"/>
              </a:rPr>
            </a:br>
            <a:endParaRPr lang="de-DE" sz="4000" dirty="0">
              <a:solidFill>
                <a:srgbClr val="1B2B82"/>
              </a:solidFill>
              <a:latin typeface="Snap ITC" panose="04040A07060A02020202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6413773" y="2017344"/>
            <a:ext cx="4872297" cy="3441520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DK Cool Crayon" pitchFamily="2" charset="0"/>
              </a:rPr>
              <a:t>Superkraft:</a:t>
            </a:r>
          </a:p>
          <a:p>
            <a:pPr lvl="1"/>
            <a:r>
              <a:rPr lang="de-DE" sz="3001" dirty="0">
                <a:latin typeface="DK Cool Crayon" pitchFamily="2" charset="0"/>
              </a:rPr>
              <a:t>Superschrei</a:t>
            </a:r>
          </a:p>
          <a:p>
            <a:endParaRPr lang="de-DE" sz="3200" dirty="0">
              <a:latin typeface="DK Cool Crayon" pitchFamily="2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890A760-AEEC-A9B5-F1E6-CCF4C59EA7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46287" y="20113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5687-8927-1240-9211-854B7D5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>
                <a:latin typeface="Snap ITC" panose="04040A07060A02020202" pitchFamily="82" charset="0"/>
              </a:rPr>
              <a:t>Verkehr</a:t>
            </a:r>
            <a:br>
              <a:rPr lang="de-DE" sz="3600" dirty="0">
                <a:latin typeface="Snap ITC" panose="04040A07060A02020202" pitchFamily="82" charset="0"/>
              </a:rPr>
            </a:br>
            <a:r>
              <a:rPr lang="de-DE" sz="3600" dirty="0">
                <a:solidFill>
                  <a:srgbClr val="1B2B82"/>
                </a:solidFill>
                <a:latin typeface="Snap ITC" panose="04040A07060A02020202" pitchFamily="82" charset="0"/>
              </a:rPr>
              <a:t>Patrick </a:t>
            </a:r>
            <a:r>
              <a:rPr lang="de-DE" sz="3600" dirty="0" err="1">
                <a:solidFill>
                  <a:srgbClr val="1B2B82"/>
                </a:solidFill>
                <a:latin typeface="Snap ITC" panose="04040A07060A02020202" pitchFamily="82" charset="0"/>
              </a:rPr>
              <a:t>Schnieder</a:t>
            </a:r>
            <a:br>
              <a:rPr lang="de-DE" sz="3600" dirty="0">
                <a:latin typeface="Snap ITC" panose="04040A07060A02020202" pitchFamily="82" charset="0"/>
              </a:rPr>
            </a:br>
            <a:endParaRPr lang="de-DE" sz="3600" dirty="0">
              <a:solidFill>
                <a:srgbClr val="1B2B82"/>
              </a:solidFill>
              <a:latin typeface="Snap ITC" panose="04040A07060A02020202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DK Cool Crayon" pitchFamily="2" charset="0"/>
              </a:rPr>
              <a:t>Superkraft:</a:t>
            </a:r>
          </a:p>
          <a:p>
            <a:pPr lvl="1"/>
            <a:r>
              <a:rPr lang="de-DE" sz="3001" dirty="0">
                <a:latin typeface="DK Cool Crayon" pitchFamily="2" charset="0"/>
              </a:rPr>
              <a:t>Unsichtbar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A2DDCB4-3F5F-EF2C-9DB7-244E5BB0C8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46287" y="20113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85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3E10E-B9EE-F1AE-DA4A-B68BA54C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de-DE" sz="4400" dirty="0">
                <a:latin typeface="Snap ITC"/>
              </a:rPr>
              <a:t>Digitalisierung und Staatsmodernisierung</a:t>
            </a:r>
            <a:br>
              <a:rPr lang="de-DE" sz="4400" dirty="0">
                <a:latin typeface="Snap ITC"/>
              </a:rPr>
            </a:br>
            <a:r>
              <a:rPr lang="de-DE" sz="4400" dirty="0">
                <a:solidFill>
                  <a:srgbClr val="1B2B82"/>
                </a:solidFill>
                <a:latin typeface="Snap ITC"/>
              </a:rPr>
              <a:t>Karsten Wildberger</a:t>
            </a:r>
            <a:br>
              <a:rPr lang="de-DE" sz="4400" dirty="0">
                <a:latin typeface="Snap ITC"/>
              </a:rPr>
            </a:br>
            <a:endParaRPr lang="de-DE" sz="4400" dirty="0">
              <a:solidFill>
                <a:srgbClr val="1B2B82"/>
              </a:solidFill>
              <a:latin typeface="Snap ITC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0A581A-D7C8-0CC1-E522-A4C60B55B7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indent="-228600"/>
            <a:r>
              <a:rPr lang="de-DE" sz="3200" dirty="0">
                <a:latin typeface="DK Cool Crayon"/>
              </a:rPr>
              <a:t>Superkraft:</a:t>
            </a:r>
          </a:p>
          <a:p>
            <a:pPr marL="685810" lvl="1" indent="-228600"/>
            <a:r>
              <a:rPr lang="de-DE" sz="3001" dirty="0" err="1">
                <a:latin typeface="DK Cool Crayon"/>
              </a:rPr>
              <a:t>Technomantie</a:t>
            </a:r>
            <a:endParaRPr lang="en-US" sz="3001" dirty="0">
              <a:latin typeface="DK Cool Crayon"/>
            </a:endParaRPr>
          </a:p>
          <a:p>
            <a:pPr marL="228600" indent="-228600"/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25F22BA-93B7-DB1B-1CAA-83BB03BA73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46287" y="20113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26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5687-8927-1240-9211-854B7D5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Snap ITC" panose="04040A07060A02020202" pitchFamily="82" charset="0"/>
              </a:rPr>
              <a:t>Familie und Bildung</a:t>
            </a:r>
            <a:br>
              <a:rPr lang="de-DE" dirty="0">
                <a:latin typeface="Snap ITC" panose="04040A07060A02020202" pitchFamily="82" charset="0"/>
              </a:rPr>
            </a:br>
            <a:r>
              <a:rPr lang="de-DE" dirty="0">
                <a:solidFill>
                  <a:srgbClr val="1B2B82"/>
                </a:solidFill>
                <a:latin typeface="Snap ITC" panose="04040A07060A02020202" pitchFamily="82" charset="0"/>
              </a:rPr>
              <a:t>Karin Prien</a:t>
            </a:r>
            <a:br>
              <a:rPr lang="de-DE" dirty="0">
                <a:latin typeface="Snap ITC" panose="04040A07060A02020202" pitchFamily="82" charset="0"/>
              </a:rPr>
            </a:br>
            <a:endParaRPr lang="de-DE" dirty="0">
              <a:solidFill>
                <a:srgbClr val="1B2B82"/>
              </a:solidFill>
              <a:latin typeface="Snap ITC" panose="04040A07060A02020202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DK Cool Crayon" pitchFamily="2" charset="0"/>
              </a:rPr>
              <a:t>Superkraft:</a:t>
            </a:r>
          </a:p>
          <a:p>
            <a:pPr lvl="1"/>
            <a:r>
              <a:rPr lang="de-DE" sz="3001" dirty="0">
                <a:latin typeface="DK Cool Crayon" pitchFamily="2" charset="0"/>
              </a:rPr>
              <a:t>Kräuterhexe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8269DE1-CAB2-C88B-29EC-81EC520B3D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46287" y="20113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8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5687-8927-1240-9211-854B7D5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Snap ITC" panose="04040A07060A02020202" pitchFamily="82" charset="0"/>
              </a:rPr>
              <a:t>Kanzleramtschef</a:t>
            </a:r>
            <a:br>
              <a:rPr lang="de-DE" dirty="0">
                <a:latin typeface="Snap ITC" panose="04040A07060A02020202" pitchFamily="82" charset="0"/>
              </a:rPr>
            </a:br>
            <a:r>
              <a:rPr lang="de-DE" dirty="0">
                <a:solidFill>
                  <a:srgbClr val="1B2B82"/>
                </a:solidFill>
                <a:latin typeface="Snap ITC" panose="04040A07060A02020202" pitchFamily="82" charset="0"/>
              </a:rPr>
              <a:t>Thorsten Frei</a:t>
            </a:r>
            <a:br>
              <a:rPr lang="de-DE" dirty="0">
                <a:latin typeface="Snap ITC" panose="04040A07060A02020202" pitchFamily="82" charset="0"/>
              </a:rPr>
            </a:br>
            <a:endParaRPr lang="de-DE" dirty="0">
              <a:solidFill>
                <a:srgbClr val="1B2B82"/>
              </a:solidFill>
              <a:latin typeface="Snap ITC" panose="04040A07060A02020202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DK Cool Crayon" pitchFamily="2" charset="0"/>
              </a:rPr>
              <a:t>Superkraft:</a:t>
            </a:r>
          </a:p>
          <a:p>
            <a:pPr lvl="1"/>
            <a:r>
              <a:rPr lang="de-DE" sz="3401" dirty="0">
                <a:latin typeface="DK Cool Crayon" pitchFamily="2" charset="0"/>
              </a:rPr>
              <a:t> Gummi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407AE9F-5164-D2BC-A815-1EBCA62D00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46287" y="20113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66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Wichtiges Ereig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ichtiges Ereig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chtiges Ereig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Wichtiges Ereignis</Template>
  <TotalTime>0</TotalTime>
  <Words>245</Words>
  <Application>Microsoft Office PowerPoint</Application>
  <PresentationFormat>Widescreen</PresentationFormat>
  <Paragraphs>76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CF Crayons</vt:lpstr>
      <vt:lpstr>DK Cool Crayon</vt:lpstr>
      <vt:lpstr>Impact</vt:lpstr>
      <vt:lpstr>Snap ITC</vt:lpstr>
      <vt:lpstr>Wichtiges Ereignis</vt:lpstr>
      <vt:lpstr>Die Liga der äusserst deutschen Gentlemen*innen</vt:lpstr>
      <vt:lpstr>Christians of the Galaxy</vt:lpstr>
      <vt:lpstr>Wirtschaft und Energie Katherina Reiche </vt:lpstr>
      <vt:lpstr>Auswärtiges Amt Johann Wadephul </vt:lpstr>
      <vt:lpstr>Gesundheit Nina Warken </vt:lpstr>
      <vt:lpstr>Verkehr Patrick Schnieder </vt:lpstr>
      <vt:lpstr>Digitalisierung und Staatsmodernisierung Karsten Wildberger </vt:lpstr>
      <vt:lpstr>Familie und Bildung Karin Prien </vt:lpstr>
      <vt:lpstr>Kanzleramtschef Thorsten Frei </vt:lpstr>
      <vt:lpstr>Justice League of the Freistaat</vt:lpstr>
      <vt:lpstr>Inneres und Heimat Alexander Dobrindt</vt:lpstr>
      <vt:lpstr>Ernährung und Landwirtschaft Alois Rainer </vt:lpstr>
      <vt:lpstr>Forschung, Technologie und Raumfahrt Dorothee Bär </vt:lpstr>
      <vt:lpstr>Avengers of the Arbeiterklasse</vt:lpstr>
      <vt:lpstr>Finanzen und Mini-Boss Lars Klingbeil </vt:lpstr>
      <vt:lpstr>Arbeit und Soziales Bärbel Bas </vt:lpstr>
      <vt:lpstr>Verteidigung Boris Pistorius</vt:lpstr>
      <vt:lpstr>Justiz und Verbraucherschutz Stefanie Hubig </vt:lpstr>
      <vt:lpstr>Umwelt und Klimaschutz Carsten Schneider </vt:lpstr>
      <vt:lpstr>Wohnung und Bauen Verena Hubertz </vt:lpstr>
      <vt:lpstr>Entwicklung Reem Alabali-Radovan</vt:lpstr>
      <vt:lpstr>Boss friedrich Merz</vt:lpstr>
      <vt:lpstr>Quelle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Kabinett</dc:title>
  <dc:creator>Alexander Batzke</dc:creator>
  <cp:lastModifiedBy>Reviewer 2</cp:lastModifiedBy>
  <cp:revision>81</cp:revision>
  <dcterms:created xsi:type="dcterms:W3CDTF">2021-12-07T16:20:23Z</dcterms:created>
  <dcterms:modified xsi:type="dcterms:W3CDTF">2025-05-07T21:30:03Z</dcterms:modified>
</cp:coreProperties>
</file>